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22"/>
  </p:notesMasterIdLst>
  <p:sldIdLst>
    <p:sldId id="259" r:id="rId2"/>
    <p:sldId id="260" r:id="rId3"/>
    <p:sldId id="304" r:id="rId4"/>
    <p:sldId id="319" r:id="rId5"/>
    <p:sldId id="328" r:id="rId6"/>
    <p:sldId id="329" r:id="rId7"/>
    <p:sldId id="330" r:id="rId8"/>
    <p:sldId id="301" r:id="rId9"/>
    <p:sldId id="331" r:id="rId10"/>
    <p:sldId id="332" r:id="rId11"/>
    <p:sldId id="321" r:id="rId12"/>
    <p:sldId id="333" r:id="rId13"/>
    <p:sldId id="334" r:id="rId14"/>
    <p:sldId id="335" r:id="rId15"/>
    <p:sldId id="336" r:id="rId16"/>
    <p:sldId id="337" r:id="rId17"/>
    <p:sldId id="338" r:id="rId18"/>
    <p:sldId id="339" r:id="rId19"/>
    <p:sldId id="306" r:id="rId20"/>
    <p:sldId id="327" r:id="rId21"/>
  </p:sldIdLst>
  <p:sldSz cx="12192000" cy="6858000"/>
  <p:notesSz cx="6858000" cy="9144000"/>
  <p:custDataLst>
    <p:tags r:id="rId23"/>
  </p:custData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092" userDrawn="1">
          <p15:clr>
            <a:srgbClr val="A4A3A4"/>
          </p15:clr>
        </p15:guide>
        <p15:guide id="2" pos="3817"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7CA"/>
    <a:srgbClr val="B892C0"/>
    <a:srgbClr val="A270AC"/>
    <a:srgbClr val="FF8FAC"/>
    <a:srgbClr val="6D2EA6"/>
    <a:srgbClr val="7A4D83"/>
    <a:srgbClr val="DE84A8"/>
    <a:srgbClr val="09BBF5"/>
    <a:srgbClr val="081733"/>
    <a:srgbClr val="0686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970" autoAdjust="0"/>
    <p:restoredTop sz="94660"/>
  </p:normalViewPr>
  <p:slideViewPr>
    <p:cSldViewPr snapToGrid="0">
      <p:cViewPr>
        <p:scale>
          <a:sx n="66" d="100"/>
          <a:sy n="66" d="100"/>
        </p:scale>
        <p:origin x="331" y="552"/>
      </p:cViewPr>
      <p:guideLst>
        <p:guide orient="horz" pos="2092"/>
        <p:guide pos="3817"/>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微软雅黑" panose="020B0503020204020204" pitchFamily="34" charset="-122"/>
                <a:ea typeface="微软雅黑" panose="020B0503020204020204" pitchFamily="34" charset="-122"/>
              </a:defRPr>
            </a:lvl1pPr>
          </a:lstStyle>
          <a:p>
            <a:fld id="{2B343B38-A137-447C-919F-082649CAFF3D}" type="datetimeFigureOut">
              <a:rPr lang="zh-CN" altLang="en-US" smtClean="0"/>
              <a:pPr/>
              <a:t>2021/5/21</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微软雅黑" panose="020B0503020204020204" pitchFamily="34" charset="-122"/>
                <a:ea typeface="微软雅黑" panose="020B0503020204020204" pitchFamily="34" charset="-122"/>
              </a:defRPr>
            </a:lvl1pPr>
          </a:lstStyle>
          <a:p>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微软雅黑" panose="020B0503020204020204" pitchFamily="34" charset="-122"/>
                <a:ea typeface="微软雅黑" panose="020B0503020204020204" pitchFamily="34" charset="-122"/>
              </a:defRPr>
            </a:lvl1pPr>
          </a:lstStyle>
          <a:p>
            <a:fld id="{A2347CFA-CD07-4E97-BD1D-543751497A0D}" type="slidenum">
              <a:rPr lang="zh-CN" altLang="en-US" smtClean="0"/>
              <a:pPr/>
              <a:t>‹#›</a:t>
            </a:fld>
            <a:endParaRPr lang="zh-CN" altLang="en-US" dirty="0"/>
          </a:p>
        </p:txBody>
      </p:sp>
    </p:spTree>
    <p:extLst>
      <p:ext uri="{BB962C8B-B14F-4D97-AF65-F5344CB8AC3E}">
        <p14:creationId xmlns:p14="http://schemas.microsoft.com/office/powerpoint/2010/main" val="13090588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1pPr>
    <a:lvl2pPr marL="4572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2pPr>
    <a:lvl3pPr marL="9144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3pPr>
    <a:lvl4pPr marL="13716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4pPr>
    <a:lvl5pPr marL="1828800" algn="l" defTabSz="914400" rtl="0" eaLnBrk="1" latinLnBrk="0" hangingPunct="1">
      <a:defRPr sz="1200" kern="1200">
        <a:solidFill>
          <a:schemeClr val="tx1"/>
        </a:solidFill>
        <a:latin typeface="微软雅黑" panose="020B0503020204020204" pitchFamily="34" charset="-122"/>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t>1</a:t>
            </a:fld>
            <a:endParaRPr lang="zh-CN" altLang="en-US"/>
          </a:p>
        </p:txBody>
      </p:sp>
    </p:spTree>
    <p:extLst>
      <p:ext uri="{BB962C8B-B14F-4D97-AF65-F5344CB8AC3E}">
        <p14:creationId xmlns:p14="http://schemas.microsoft.com/office/powerpoint/2010/main" val="277329069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10</a:t>
            </a:fld>
            <a:endParaRPr lang="zh-CN" altLang="en-US" dirty="0"/>
          </a:p>
        </p:txBody>
      </p:sp>
    </p:spTree>
    <p:extLst>
      <p:ext uri="{BB962C8B-B14F-4D97-AF65-F5344CB8AC3E}">
        <p14:creationId xmlns:p14="http://schemas.microsoft.com/office/powerpoint/2010/main" val="3420214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11</a:t>
            </a:fld>
            <a:endParaRPr lang="zh-CN" altLang="en-US" dirty="0"/>
          </a:p>
        </p:txBody>
      </p:sp>
    </p:spTree>
    <p:extLst>
      <p:ext uri="{BB962C8B-B14F-4D97-AF65-F5344CB8AC3E}">
        <p14:creationId xmlns:p14="http://schemas.microsoft.com/office/powerpoint/2010/main" val="13955384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12</a:t>
            </a:fld>
            <a:endParaRPr lang="zh-CN" altLang="en-US" dirty="0"/>
          </a:p>
        </p:txBody>
      </p:sp>
    </p:spTree>
    <p:extLst>
      <p:ext uri="{BB962C8B-B14F-4D97-AF65-F5344CB8AC3E}">
        <p14:creationId xmlns:p14="http://schemas.microsoft.com/office/powerpoint/2010/main" val="40489951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13</a:t>
            </a:fld>
            <a:endParaRPr lang="zh-CN" altLang="en-US" dirty="0"/>
          </a:p>
        </p:txBody>
      </p:sp>
    </p:spTree>
    <p:extLst>
      <p:ext uri="{BB962C8B-B14F-4D97-AF65-F5344CB8AC3E}">
        <p14:creationId xmlns:p14="http://schemas.microsoft.com/office/powerpoint/2010/main" val="182171043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14</a:t>
            </a:fld>
            <a:endParaRPr lang="zh-CN" altLang="en-US" dirty="0"/>
          </a:p>
        </p:txBody>
      </p:sp>
    </p:spTree>
    <p:extLst>
      <p:ext uri="{BB962C8B-B14F-4D97-AF65-F5344CB8AC3E}">
        <p14:creationId xmlns:p14="http://schemas.microsoft.com/office/powerpoint/2010/main" val="8377902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15</a:t>
            </a:fld>
            <a:endParaRPr lang="zh-CN" altLang="en-US" dirty="0"/>
          </a:p>
        </p:txBody>
      </p:sp>
    </p:spTree>
    <p:extLst>
      <p:ext uri="{BB962C8B-B14F-4D97-AF65-F5344CB8AC3E}">
        <p14:creationId xmlns:p14="http://schemas.microsoft.com/office/powerpoint/2010/main" val="3828740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16</a:t>
            </a:fld>
            <a:endParaRPr lang="zh-CN" altLang="en-US" dirty="0"/>
          </a:p>
        </p:txBody>
      </p:sp>
    </p:spTree>
    <p:extLst>
      <p:ext uri="{BB962C8B-B14F-4D97-AF65-F5344CB8AC3E}">
        <p14:creationId xmlns:p14="http://schemas.microsoft.com/office/powerpoint/2010/main" val="3205438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17</a:t>
            </a:fld>
            <a:endParaRPr lang="zh-CN" altLang="en-US" dirty="0"/>
          </a:p>
        </p:txBody>
      </p:sp>
    </p:spTree>
    <p:extLst>
      <p:ext uri="{BB962C8B-B14F-4D97-AF65-F5344CB8AC3E}">
        <p14:creationId xmlns:p14="http://schemas.microsoft.com/office/powerpoint/2010/main" val="23849202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18</a:t>
            </a:fld>
            <a:endParaRPr lang="zh-CN" altLang="en-US" dirty="0"/>
          </a:p>
        </p:txBody>
      </p:sp>
    </p:spTree>
    <p:extLst>
      <p:ext uri="{BB962C8B-B14F-4D97-AF65-F5344CB8AC3E}">
        <p14:creationId xmlns:p14="http://schemas.microsoft.com/office/powerpoint/2010/main" val="262879377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19</a:t>
            </a:fld>
            <a:endParaRPr lang="zh-CN" altLang="en-US" dirty="0"/>
          </a:p>
        </p:txBody>
      </p:sp>
    </p:spTree>
    <p:extLst>
      <p:ext uri="{BB962C8B-B14F-4D97-AF65-F5344CB8AC3E}">
        <p14:creationId xmlns:p14="http://schemas.microsoft.com/office/powerpoint/2010/main" val="46171879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t>2</a:t>
            </a:fld>
            <a:endParaRPr lang="zh-CN" altLang="en-US"/>
          </a:p>
        </p:txBody>
      </p:sp>
    </p:spTree>
    <p:extLst>
      <p:ext uri="{BB962C8B-B14F-4D97-AF65-F5344CB8AC3E}">
        <p14:creationId xmlns:p14="http://schemas.microsoft.com/office/powerpoint/2010/main" val="40503716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t>20</a:t>
            </a:fld>
            <a:endParaRPr lang="zh-CN" altLang="en-US"/>
          </a:p>
        </p:txBody>
      </p:sp>
    </p:spTree>
    <p:extLst>
      <p:ext uri="{BB962C8B-B14F-4D97-AF65-F5344CB8AC3E}">
        <p14:creationId xmlns:p14="http://schemas.microsoft.com/office/powerpoint/2010/main" val="17618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3</a:t>
            </a:fld>
            <a:endParaRPr lang="zh-CN" altLang="en-US" dirty="0"/>
          </a:p>
        </p:txBody>
      </p:sp>
    </p:spTree>
    <p:extLst>
      <p:ext uri="{BB962C8B-B14F-4D97-AF65-F5344CB8AC3E}">
        <p14:creationId xmlns:p14="http://schemas.microsoft.com/office/powerpoint/2010/main" val="4963810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4</a:t>
            </a:fld>
            <a:endParaRPr lang="zh-CN" altLang="en-US" dirty="0"/>
          </a:p>
        </p:txBody>
      </p:sp>
    </p:spTree>
    <p:extLst>
      <p:ext uri="{BB962C8B-B14F-4D97-AF65-F5344CB8AC3E}">
        <p14:creationId xmlns:p14="http://schemas.microsoft.com/office/powerpoint/2010/main" val="14095788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5</a:t>
            </a:fld>
            <a:endParaRPr lang="zh-CN" altLang="en-US" dirty="0"/>
          </a:p>
        </p:txBody>
      </p:sp>
    </p:spTree>
    <p:extLst>
      <p:ext uri="{BB962C8B-B14F-4D97-AF65-F5344CB8AC3E}">
        <p14:creationId xmlns:p14="http://schemas.microsoft.com/office/powerpoint/2010/main" val="15269361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6</a:t>
            </a:fld>
            <a:endParaRPr lang="zh-CN" altLang="en-US" dirty="0"/>
          </a:p>
        </p:txBody>
      </p:sp>
    </p:spTree>
    <p:extLst>
      <p:ext uri="{BB962C8B-B14F-4D97-AF65-F5344CB8AC3E}">
        <p14:creationId xmlns:p14="http://schemas.microsoft.com/office/powerpoint/2010/main" val="2274859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7</a:t>
            </a:fld>
            <a:endParaRPr lang="zh-CN" altLang="en-US" dirty="0"/>
          </a:p>
        </p:txBody>
      </p:sp>
    </p:spTree>
    <p:extLst>
      <p:ext uri="{BB962C8B-B14F-4D97-AF65-F5344CB8AC3E}">
        <p14:creationId xmlns:p14="http://schemas.microsoft.com/office/powerpoint/2010/main" val="13748204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8</a:t>
            </a:fld>
            <a:endParaRPr lang="zh-CN" altLang="en-US" dirty="0"/>
          </a:p>
        </p:txBody>
      </p:sp>
    </p:spTree>
    <p:extLst>
      <p:ext uri="{BB962C8B-B14F-4D97-AF65-F5344CB8AC3E}">
        <p14:creationId xmlns:p14="http://schemas.microsoft.com/office/powerpoint/2010/main" val="18314289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2347CFA-CD07-4E97-BD1D-543751497A0D}" type="slidenum">
              <a:rPr lang="zh-CN" altLang="en-US" smtClean="0"/>
              <a:pPr/>
              <a:t>9</a:t>
            </a:fld>
            <a:endParaRPr lang="zh-CN" altLang="en-US" dirty="0"/>
          </a:p>
        </p:txBody>
      </p:sp>
    </p:spTree>
    <p:extLst>
      <p:ext uri="{BB962C8B-B14F-4D97-AF65-F5344CB8AC3E}">
        <p14:creationId xmlns:p14="http://schemas.microsoft.com/office/powerpoint/2010/main" val="33767630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Tree>
  </p:cSld>
  <p:clrMapOvr>
    <a:masterClrMapping/>
  </p:clrMapOvr>
  <p:transition spd="slow">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自定义版式">
    <p:bg>
      <p:bgPr>
        <a:solidFill>
          <a:srgbClr val="040000"/>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232302875"/>
      </p:ext>
    </p:extLst>
  </p:cSld>
  <p:clrMapOvr>
    <a:masterClrMapping/>
  </p:clrMapOvr>
  <p:transition spd="slow">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2924921510"/>
      </p:ext>
    </p:extLst>
  </p:cSld>
  <p:clrMapOvr>
    <a:masterClrMapping/>
  </p:clrMapOvr>
  <p:transition spd="slow">
    <p:fad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文本框 6"/>
          <p:cNvSpPr txBox="1"/>
          <p:nvPr userDrawn="1"/>
        </p:nvSpPr>
        <p:spPr>
          <a:xfrm>
            <a:off x="4318000" y="2971800"/>
            <a:ext cx="3556000" cy="229870"/>
          </a:xfrm>
          <a:prstGeom prst="rect">
            <a:avLst/>
          </a:prstGeom>
          <a:noFill/>
        </p:spPr>
        <p:txBody>
          <a:bodyPr wrap="square" rtlCol="0">
            <a:spAutoFit/>
          </a:bodyPr>
          <a:lstStyle/>
          <a:p>
            <a:r>
              <a:rPr lang="zh-CN" altLang="en-US" sz="300" dirty="0">
                <a:solidFill>
                  <a:schemeClr val="bg1"/>
                </a:solidFill>
                <a:latin typeface="微软雅黑" panose="020B0503020204020204" pitchFamily="34" charset="-122"/>
                <a:ea typeface="微软雅黑" panose="020B0503020204020204" pitchFamily="34" charset="-122"/>
                <a:sym typeface="+mn-ea"/>
              </a:rPr>
              <a:t>感谢您下载包图网平台上提供的</a:t>
            </a:r>
            <a:r>
              <a:rPr lang="en-US" altLang="zh-CN" sz="300" dirty="0">
                <a:solidFill>
                  <a:schemeClr val="bg1"/>
                </a:solidFill>
                <a:latin typeface="微软雅黑" panose="020B0503020204020204" pitchFamily="34" charset="-122"/>
                <a:ea typeface="微软雅黑" panose="020B0503020204020204" pitchFamily="34" charset="-122"/>
                <a:sym typeface="+mn-ea"/>
              </a:rPr>
              <a:t>PPT</a:t>
            </a:r>
            <a:r>
              <a:rPr lang="zh-CN" altLang="en-US" sz="300" dirty="0">
                <a:solidFill>
                  <a:schemeClr val="bg1"/>
                </a:solidFill>
                <a:latin typeface="微软雅黑" panose="020B0503020204020204" pitchFamily="34" charset="-122"/>
                <a:ea typeface="微软雅黑" panose="020B0503020204020204" pitchFamily="34" charset="-122"/>
                <a:sym typeface="+mn-ea"/>
              </a:rPr>
              <a:t>作品，为了您和包图网以及原创作者的利益，请勿复制、传播、销售，否则将承担法律责任！包图网将对作品进行维权，按照传播下载次数进行十倍的索取赔偿！</a:t>
            </a:r>
          </a:p>
          <a:p>
            <a:r>
              <a:rPr lang="en-US" altLang="zh-CN" sz="600" dirty="0">
                <a:solidFill>
                  <a:schemeClr val="bg1"/>
                </a:solidFill>
                <a:latin typeface="微软雅黑" panose="020B0503020204020204" pitchFamily="34" charset="-122"/>
                <a:ea typeface="微软雅黑" panose="020B0503020204020204" pitchFamily="34" charset="-122"/>
                <a:sym typeface="+mn-ea"/>
              </a:rPr>
              <a:t>ibaotu.com</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Lst>
  <p:transition spd="slow">
    <p:fade/>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notesSlide" Target="../notesSlides/notesSlide1.xml"/><Relationship Id="rId7"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hemeOverride" Target="../theme/themeOverride1.xml"/><Relationship Id="rId6" Type="http://schemas.openxmlformats.org/officeDocument/2006/relationships/image" Target="../media/image3.png"/><Relationship Id="rId5" Type="http://schemas.openxmlformats.org/officeDocument/2006/relationships/image" Target="../media/image2.png"/><Relationship Id="rId10" Type="http://schemas.openxmlformats.org/officeDocument/2006/relationships/image" Target="../media/image7.png"/><Relationship Id="rId4" Type="http://schemas.openxmlformats.org/officeDocument/2006/relationships/image" Target="../media/image1.png"/><Relationship Id="rId9" Type="http://schemas.openxmlformats.org/officeDocument/2006/relationships/image" Target="../media/image6.png"/></Relationships>
</file>

<file path=ppt/slides/_rels/slide10.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8.png"/><Relationship Id="rId7"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2.png"/><Relationship Id="rId4" Type="http://schemas.microsoft.com/office/2007/relationships/hdphoto" Target="../media/hdphoto1.wdp"/></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microsoft.com/office/2007/relationships/hdphoto" Target="../media/hdphoto1.wdp"/></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6.xml"/><Relationship Id="rId1" Type="http://schemas.openxmlformats.org/officeDocument/2006/relationships/slideLayout" Target="../slideLayouts/slideLayout2.xml"/><Relationship Id="rId5" Type="http://schemas.openxmlformats.org/officeDocument/2006/relationships/image" Target="../media/image35.png"/><Relationship Id="rId4" Type="http://schemas.microsoft.com/office/2007/relationships/hdphoto" Target="../media/hdphoto1.wdp"/></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microsoft.com/office/2007/relationships/hdphoto" Target="../media/hdphoto1.wdp"/></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microsoft.com/office/2007/relationships/hdphoto" Target="../media/hdphoto1.wdp"/></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hemeOverride" Target="../theme/themeOverride2.xml"/></Relationships>
</file>

<file path=ppt/slides/_rels/slide20.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10" Type="http://schemas.openxmlformats.org/officeDocument/2006/relationships/image" Target="../media/image7.png"/><Relationship Id="rId4" Type="http://schemas.openxmlformats.org/officeDocument/2006/relationships/image" Target="../media/image2.png"/><Relationship Id="rId9" Type="http://schemas.openxmlformats.org/officeDocument/2006/relationships/image" Target="../media/image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microsoft.com/office/2007/relationships/hdphoto" Target="../media/hdphoto1.wdp"/></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microsoft.com/office/2007/relationships/hdphoto" Target="../media/hdphoto1.wdp"/></Relationships>
</file>

<file path=ppt/slides/_rels/slide6.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8.png"/><Relationship Id="rId7"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microsoft.com/office/2007/relationships/hdphoto" Target="../media/hdphoto1.wdp"/></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21.png"/><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4" cstate="print">
            <a:extLst>
              <a:ext uri="{28A0092B-C50C-407E-A947-70E740481C1C}">
                <a14:useLocalDpi xmlns:a14="http://schemas.microsoft.com/office/drawing/2010/main" val="0"/>
              </a:ext>
            </a:extLst>
          </a:blip>
          <a:srcRect l="7814" r="7996"/>
          <a:stretch/>
        </p:blipFill>
        <p:spPr>
          <a:xfrm rot="5400000">
            <a:off x="2637862" y="-2674375"/>
            <a:ext cx="6843252" cy="12192002"/>
          </a:xfrm>
          <a:prstGeom prst="rect">
            <a:avLst/>
          </a:prstGeom>
        </p:spPr>
      </p:pic>
      <p:pic>
        <p:nvPicPr>
          <p:cNvPr id="17" name="图片 16"/>
          <p:cNvPicPr>
            <a:picLocks noChangeAspect="1"/>
          </p:cNvPicPr>
          <p:nvPr/>
        </p:nvPicPr>
        <p:blipFill rotWithShape="1">
          <a:blip r:embed="rId5" cstate="print">
            <a:extLst>
              <a:ext uri="{28A0092B-C50C-407E-A947-70E740481C1C}">
                <a14:useLocalDpi xmlns:a14="http://schemas.microsoft.com/office/drawing/2010/main" val="0"/>
              </a:ext>
            </a:extLst>
          </a:blip>
          <a:srcRect b="30775"/>
          <a:stretch/>
        </p:blipFill>
        <p:spPr>
          <a:xfrm>
            <a:off x="1686387" y="979933"/>
            <a:ext cx="8746201" cy="5878067"/>
          </a:xfrm>
          <a:prstGeom prst="rect">
            <a:avLst/>
          </a:prstGeom>
        </p:spPr>
      </p:pic>
      <p:grpSp>
        <p:nvGrpSpPr>
          <p:cNvPr id="31" name="组合 30"/>
          <p:cNvGrpSpPr/>
          <p:nvPr/>
        </p:nvGrpSpPr>
        <p:grpSpPr>
          <a:xfrm>
            <a:off x="-1124211" y="2241755"/>
            <a:ext cx="7262874" cy="6858000"/>
            <a:chOff x="1033996" y="1917290"/>
            <a:chExt cx="7262874" cy="6858000"/>
          </a:xfrm>
        </p:grpSpPr>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059488" y="2927555"/>
              <a:ext cx="2237382" cy="3429000"/>
            </a:xfrm>
            <a:prstGeom prst="rect">
              <a:avLst/>
            </a:prstGeom>
          </p:spPr>
        </p:pic>
        <p:pic>
          <p:nvPicPr>
            <p:cNvPr id="16" name="图片 1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228518">
              <a:off x="1033996" y="1917290"/>
              <a:ext cx="5238615" cy="6858000"/>
            </a:xfrm>
            <a:prstGeom prst="rect">
              <a:avLst/>
            </a:prstGeom>
          </p:spPr>
        </p:pic>
      </p:grpSp>
      <p:grpSp>
        <p:nvGrpSpPr>
          <p:cNvPr id="25" name="组合 24"/>
          <p:cNvGrpSpPr/>
          <p:nvPr/>
        </p:nvGrpSpPr>
        <p:grpSpPr>
          <a:xfrm>
            <a:off x="5604387" y="-737419"/>
            <a:ext cx="3284847" cy="2979174"/>
            <a:chOff x="3185652" y="-4719483"/>
            <a:chExt cx="3284847" cy="2979174"/>
          </a:xfrm>
        </p:grpSpPr>
        <p:pic>
          <p:nvPicPr>
            <p:cNvPr id="24" name="图片 23"/>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167796" y="-4719483"/>
              <a:ext cx="1316474" cy="2979174"/>
            </a:xfrm>
            <a:prstGeom prst="rect">
              <a:avLst/>
            </a:prstGeom>
          </p:spPr>
        </p:pic>
        <p:pic>
          <p:nvPicPr>
            <p:cNvPr id="23" name="图片 2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185652" y="-3997929"/>
              <a:ext cx="3284847" cy="1490703"/>
            </a:xfrm>
            <a:prstGeom prst="rect">
              <a:avLst/>
            </a:prstGeom>
          </p:spPr>
        </p:pic>
      </p:grpSp>
      <p:pic>
        <p:nvPicPr>
          <p:cNvPr id="29" name="图片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507226" y="372730"/>
            <a:ext cx="2367124" cy="2444212"/>
          </a:xfrm>
          <a:prstGeom prst="rect">
            <a:avLst/>
          </a:prstGeom>
        </p:spPr>
      </p:pic>
      <p:sp>
        <p:nvSpPr>
          <p:cNvPr id="2" name="矩形 1">
            <a:extLst>
              <a:ext uri="{FF2B5EF4-FFF2-40B4-BE49-F238E27FC236}">
                <a16:creationId xmlns:a16="http://schemas.microsoft.com/office/drawing/2014/main" id="{9AF066EA-3F8E-4903-ADF6-D3B66A163262}"/>
              </a:ext>
            </a:extLst>
          </p:cNvPr>
          <p:cNvSpPr/>
          <p:nvPr/>
        </p:nvSpPr>
        <p:spPr>
          <a:xfrm>
            <a:off x="1759412" y="627737"/>
            <a:ext cx="8610049" cy="1754326"/>
          </a:xfrm>
          <a:prstGeom prst="rect">
            <a:avLst/>
          </a:prstGeom>
        </p:spPr>
        <p:txBody>
          <a:bodyPr wrap="none">
            <a:spAutoFit/>
          </a:bodyPr>
          <a:lstStyle/>
          <a:p>
            <a:pPr algn="ctr"/>
            <a:r>
              <a:rPr lang="vi-VN" altLang="zh-CN" sz="5400" b="1">
                <a:solidFill>
                  <a:schemeClr val="bg1"/>
                </a:solidFill>
              </a:rPr>
              <a:t>Chương 3: </a:t>
            </a:r>
            <a:endParaRPr lang="en-US" altLang="zh-CN" sz="5400" b="1">
              <a:solidFill>
                <a:schemeClr val="bg1"/>
              </a:solidFill>
            </a:endParaRPr>
          </a:p>
          <a:p>
            <a:r>
              <a:rPr lang="vi-VN" altLang="zh-CN" sz="5400" b="1">
                <a:solidFill>
                  <a:schemeClr val="bg1"/>
                </a:solidFill>
              </a:rPr>
              <a:t>Các phép biến đổi đồ hoạ</a:t>
            </a:r>
            <a:endParaRPr lang="zh-CN" altLang="en-US" sz="5400" b="1" dirty="0">
              <a:solidFill>
                <a:schemeClr val="bg1"/>
              </a:solidFill>
            </a:endParaRPr>
          </a:p>
        </p:txBody>
      </p:sp>
      <p:sp>
        <p:nvSpPr>
          <p:cNvPr id="3" name="TextBox 2">
            <a:extLst>
              <a:ext uri="{FF2B5EF4-FFF2-40B4-BE49-F238E27FC236}">
                <a16:creationId xmlns:a16="http://schemas.microsoft.com/office/drawing/2014/main" id="{0B564CE6-0684-4DEE-84CC-A964DF01D8C7}"/>
              </a:ext>
            </a:extLst>
          </p:cNvPr>
          <p:cNvSpPr txBox="1"/>
          <p:nvPr/>
        </p:nvSpPr>
        <p:spPr>
          <a:xfrm>
            <a:off x="7692140" y="2490364"/>
            <a:ext cx="3465576" cy="923330"/>
          </a:xfrm>
          <a:prstGeom prst="rect">
            <a:avLst/>
          </a:prstGeom>
          <a:noFill/>
        </p:spPr>
        <p:txBody>
          <a:bodyPr wrap="square" rtlCol="0">
            <a:spAutoFit/>
          </a:bodyPr>
          <a:lstStyle/>
          <a:p>
            <a:r>
              <a:rPr lang="en-US" sz="5400" b="1">
                <a:solidFill>
                  <a:schemeClr val="bg1"/>
                </a:solidFill>
                <a:latin typeface="Arial (body)"/>
                <a:cs typeface="Arial" panose="020B0604020202020204" pitchFamily="34" charset="0"/>
              </a:rPr>
              <a:t>Nhóm 11</a:t>
            </a:r>
          </a:p>
        </p:txBody>
      </p:sp>
      <p:sp>
        <p:nvSpPr>
          <p:cNvPr id="20" name="TextBox 19">
            <a:extLst>
              <a:ext uri="{FF2B5EF4-FFF2-40B4-BE49-F238E27FC236}">
                <a16:creationId xmlns:a16="http://schemas.microsoft.com/office/drawing/2014/main" id="{FD5E72CD-0764-45C1-8EC1-4CFF3CD75667}"/>
              </a:ext>
            </a:extLst>
          </p:cNvPr>
          <p:cNvSpPr txBox="1"/>
          <p:nvPr/>
        </p:nvSpPr>
        <p:spPr>
          <a:xfrm>
            <a:off x="6350356" y="3421626"/>
            <a:ext cx="6999732" cy="3371564"/>
          </a:xfrm>
          <a:prstGeom prst="rect">
            <a:avLst/>
          </a:prstGeom>
          <a:noFill/>
        </p:spPr>
        <p:txBody>
          <a:bodyPr wrap="square">
            <a:spAutoFit/>
          </a:bodyPr>
          <a:lstStyle/>
          <a:p>
            <a:pPr>
              <a:lnSpc>
                <a:spcPct val="150000"/>
              </a:lnSpc>
            </a:pPr>
            <a:r>
              <a:rPr lang="vi-VN" b="1">
                <a:solidFill>
                  <a:schemeClr val="bg1"/>
                </a:solidFill>
              </a:rPr>
              <a:t>	Trần Trung</a:t>
            </a:r>
            <a:r>
              <a:rPr lang="en-US" b="1">
                <a:solidFill>
                  <a:schemeClr val="bg1"/>
                </a:solidFill>
              </a:rPr>
              <a:t> </a:t>
            </a:r>
            <a:r>
              <a:rPr lang="vi-VN" b="1">
                <a:solidFill>
                  <a:schemeClr val="bg1"/>
                </a:solidFill>
              </a:rPr>
              <a:t>Hiếu</a:t>
            </a:r>
            <a:r>
              <a:rPr lang="en-US" b="1">
                <a:solidFill>
                  <a:schemeClr val="bg1"/>
                </a:solidFill>
              </a:rPr>
              <a:t>                         </a:t>
            </a:r>
            <a:r>
              <a:rPr lang="vi-VN" b="1">
                <a:solidFill>
                  <a:schemeClr val="bg1"/>
                </a:solidFill>
              </a:rPr>
              <a:t>B18DCCN226</a:t>
            </a:r>
          </a:p>
          <a:p>
            <a:pPr>
              <a:lnSpc>
                <a:spcPct val="150000"/>
              </a:lnSpc>
            </a:pPr>
            <a:r>
              <a:rPr lang="vi-VN" b="1">
                <a:solidFill>
                  <a:schemeClr val="bg1"/>
                </a:solidFill>
              </a:rPr>
              <a:t>	Trần Thị Vân</a:t>
            </a:r>
            <a:r>
              <a:rPr lang="en-US" b="1">
                <a:solidFill>
                  <a:schemeClr val="bg1"/>
                </a:solidFill>
              </a:rPr>
              <a:t> </a:t>
            </a:r>
            <a:r>
              <a:rPr lang="vi-VN" b="1">
                <a:solidFill>
                  <a:schemeClr val="bg1"/>
                </a:solidFill>
              </a:rPr>
              <a:t>Anh</a:t>
            </a:r>
            <a:r>
              <a:rPr lang="en-US" b="1">
                <a:solidFill>
                  <a:schemeClr val="bg1"/>
                </a:solidFill>
              </a:rPr>
              <a:t>                       </a:t>
            </a:r>
            <a:r>
              <a:rPr lang="vi-VN" b="1">
                <a:solidFill>
                  <a:schemeClr val="bg1"/>
                </a:solidFill>
              </a:rPr>
              <a:t>B18DCCN039</a:t>
            </a:r>
          </a:p>
          <a:p>
            <a:pPr>
              <a:lnSpc>
                <a:spcPct val="150000"/>
              </a:lnSpc>
            </a:pPr>
            <a:r>
              <a:rPr lang="vi-VN" b="1">
                <a:solidFill>
                  <a:schemeClr val="bg1"/>
                </a:solidFill>
              </a:rPr>
              <a:t>	Tô Mạnh</a:t>
            </a:r>
            <a:r>
              <a:rPr lang="en-US" b="1">
                <a:solidFill>
                  <a:schemeClr val="bg1"/>
                </a:solidFill>
              </a:rPr>
              <a:t> </a:t>
            </a:r>
            <a:r>
              <a:rPr lang="vi-VN" b="1">
                <a:solidFill>
                  <a:schemeClr val="bg1"/>
                </a:solidFill>
              </a:rPr>
              <a:t>Đức</a:t>
            </a:r>
            <a:r>
              <a:rPr lang="en-US" b="1">
                <a:solidFill>
                  <a:schemeClr val="bg1"/>
                </a:solidFill>
              </a:rPr>
              <a:t>                              </a:t>
            </a:r>
            <a:r>
              <a:rPr lang="vi-VN" b="1">
                <a:solidFill>
                  <a:schemeClr val="bg1"/>
                </a:solidFill>
              </a:rPr>
              <a:t> B18DCCN182</a:t>
            </a:r>
          </a:p>
          <a:p>
            <a:pPr>
              <a:lnSpc>
                <a:spcPct val="150000"/>
              </a:lnSpc>
            </a:pPr>
            <a:r>
              <a:rPr lang="vi-VN" b="1">
                <a:solidFill>
                  <a:schemeClr val="bg1"/>
                </a:solidFill>
              </a:rPr>
              <a:t>	Nguyễn Thị Thu</a:t>
            </a:r>
            <a:r>
              <a:rPr lang="en-US" b="1">
                <a:solidFill>
                  <a:schemeClr val="bg1"/>
                </a:solidFill>
              </a:rPr>
              <a:t> </a:t>
            </a:r>
            <a:r>
              <a:rPr lang="vi-VN" b="1">
                <a:solidFill>
                  <a:schemeClr val="bg1"/>
                </a:solidFill>
              </a:rPr>
              <a:t>Hiền</a:t>
            </a:r>
            <a:r>
              <a:rPr lang="en-US" b="1">
                <a:solidFill>
                  <a:schemeClr val="bg1"/>
                </a:solidFill>
              </a:rPr>
              <a:t>                </a:t>
            </a:r>
            <a:r>
              <a:rPr lang="vi-VN" b="1">
                <a:solidFill>
                  <a:schemeClr val="bg1"/>
                </a:solidFill>
              </a:rPr>
              <a:t>B18DCCN204</a:t>
            </a:r>
          </a:p>
          <a:p>
            <a:pPr>
              <a:lnSpc>
                <a:spcPct val="150000"/>
              </a:lnSpc>
            </a:pPr>
            <a:r>
              <a:rPr lang="vi-VN" b="1">
                <a:solidFill>
                  <a:schemeClr val="bg1"/>
                </a:solidFill>
              </a:rPr>
              <a:t>	Vũ Danh</a:t>
            </a:r>
            <a:r>
              <a:rPr lang="en-US" b="1">
                <a:solidFill>
                  <a:schemeClr val="bg1"/>
                </a:solidFill>
              </a:rPr>
              <a:t> </a:t>
            </a:r>
            <a:r>
              <a:rPr lang="vi-VN" b="1">
                <a:solidFill>
                  <a:schemeClr val="bg1"/>
                </a:solidFill>
              </a:rPr>
              <a:t>Hùng</a:t>
            </a:r>
            <a:r>
              <a:rPr lang="en-US" b="1">
                <a:solidFill>
                  <a:schemeClr val="bg1"/>
                </a:solidFill>
              </a:rPr>
              <a:t>                              </a:t>
            </a:r>
            <a:r>
              <a:rPr lang="vi-VN" b="1">
                <a:solidFill>
                  <a:schemeClr val="bg1"/>
                </a:solidFill>
              </a:rPr>
              <a:t>B18DCCN259</a:t>
            </a:r>
          </a:p>
          <a:p>
            <a:pPr>
              <a:lnSpc>
                <a:spcPct val="150000"/>
              </a:lnSpc>
            </a:pPr>
            <a:r>
              <a:rPr lang="vi-VN" b="1">
                <a:solidFill>
                  <a:schemeClr val="bg1"/>
                </a:solidFill>
              </a:rPr>
              <a:t>	Nguyễn Quang</a:t>
            </a:r>
            <a:r>
              <a:rPr lang="en-US" b="1">
                <a:solidFill>
                  <a:schemeClr val="bg1"/>
                </a:solidFill>
              </a:rPr>
              <a:t> </a:t>
            </a:r>
            <a:r>
              <a:rPr lang="vi-VN" b="1">
                <a:solidFill>
                  <a:schemeClr val="bg1"/>
                </a:solidFill>
              </a:rPr>
              <a:t>Liêm</a:t>
            </a:r>
            <a:r>
              <a:rPr lang="en-US" b="1">
                <a:solidFill>
                  <a:schemeClr val="bg1"/>
                </a:solidFill>
              </a:rPr>
              <a:t>                  </a:t>
            </a:r>
            <a:r>
              <a:rPr lang="vi-VN" b="1">
                <a:solidFill>
                  <a:schemeClr val="bg1"/>
                </a:solidFill>
              </a:rPr>
              <a:t>B18DCCN325</a:t>
            </a:r>
          </a:p>
          <a:p>
            <a:pPr>
              <a:lnSpc>
                <a:spcPct val="150000"/>
              </a:lnSpc>
            </a:pPr>
            <a:r>
              <a:rPr lang="vi-VN" b="1">
                <a:solidFill>
                  <a:schemeClr val="bg1"/>
                </a:solidFill>
              </a:rPr>
              <a:t>	Nguyễn Công</a:t>
            </a:r>
            <a:r>
              <a:rPr lang="en-US" b="1">
                <a:solidFill>
                  <a:schemeClr val="bg1"/>
                </a:solidFill>
              </a:rPr>
              <a:t> </a:t>
            </a:r>
            <a:r>
              <a:rPr lang="vi-VN" b="1">
                <a:solidFill>
                  <a:schemeClr val="bg1"/>
                </a:solidFill>
              </a:rPr>
              <a:t>Minh</a:t>
            </a:r>
            <a:r>
              <a:rPr lang="en-US" b="1">
                <a:solidFill>
                  <a:schemeClr val="bg1"/>
                </a:solidFill>
              </a:rPr>
              <a:t>                     </a:t>
            </a:r>
            <a:r>
              <a:rPr lang="vi-VN" b="1">
                <a:solidFill>
                  <a:schemeClr val="bg1"/>
                </a:solidFill>
              </a:rPr>
              <a:t>B18DCCN402</a:t>
            </a:r>
          </a:p>
          <a:p>
            <a:pPr>
              <a:lnSpc>
                <a:spcPct val="150000"/>
              </a:lnSpc>
            </a:pPr>
            <a:r>
              <a:rPr lang="vi-VN" b="1">
                <a:solidFill>
                  <a:schemeClr val="bg1"/>
                </a:solidFill>
              </a:rPr>
              <a:t>	Phan Ánh</a:t>
            </a:r>
            <a:r>
              <a:rPr lang="en-US" b="1">
                <a:solidFill>
                  <a:schemeClr val="bg1"/>
                </a:solidFill>
              </a:rPr>
              <a:t> </a:t>
            </a:r>
            <a:r>
              <a:rPr lang="vi-VN" b="1">
                <a:solidFill>
                  <a:schemeClr val="bg1"/>
                </a:solidFill>
              </a:rPr>
              <a:t>Vương</a:t>
            </a:r>
            <a:r>
              <a:rPr lang="en-US" b="1">
                <a:solidFill>
                  <a:schemeClr val="bg1"/>
                </a:solidFill>
              </a:rPr>
              <a:t>                         </a:t>
            </a:r>
            <a:r>
              <a:rPr lang="vi-VN" b="1">
                <a:solidFill>
                  <a:schemeClr val="bg1"/>
                </a:solidFill>
              </a:rPr>
              <a:t>B18DCCN698</a:t>
            </a:r>
          </a:p>
        </p:txBody>
      </p:sp>
    </p:spTree>
    <p:extLst>
      <p:ext uri="{BB962C8B-B14F-4D97-AF65-F5344CB8AC3E}">
        <p14:creationId xmlns:p14="http://schemas.microsoft.com/office/powerpoint/2010/main" val="2892235140"/>
      </p:ext>
    </p:extLst>
  </p:cSld>
  <p:clrMapOvr>
    <a:masterClrMapping/>
  </p:clrMapOvr>
  <p:transition spd="slow">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406269"/>
            <a:ext cx="5917316"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2. Phép biến đổi với toạ độ đồng nhất</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2" name="Rectangle 10">
            <a:extLst>
              <a:ext uri="{FF2B5EF4-FFF2-40B4-BE49-F238E27FC236}">
                <a16:creationId xmlns:a16="http://schemas.microsoft.com/office/drawing/2014/main" id="{85D3C947-1FE1-49A1-BCB9-94481CC0FE90}"/>
              </a:ext>
            </a:extLst>
          </p:cNvPr>
          <p:cNvSpPr>
            <a:spLocks noChangeArrowheads="1"/>
          </p:cNvSpPr>
          <p:nvPr/>
        </p:nvSpPr>
        <p:spPr bwMode="auto">
          <a:xfrm>
            <a:off x="4223551" y="4998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3" name="TextBox 22">
            <a:extLst>
              <a:ext uri="{FF2B5EF4-FFF2-40B4-BE49-F238E27FC236}">
                <a16:creationId xmlns:a16="http://schemas.microsoft.com/office/drawing/2014/main" id="{4571AABF-EEE8-4656-9850-15DB8EB83EFA}"/>
              </a:ext>
            </a:extLst>
          </p:cNvPr>
          <p:cNvSpPr txBox="1"/>
          <p:nvPr/>
        </p:nvSpPr>
        <p:spPr>
          <a:xfrm>
            <a:off x="986400" y="1402589"/>
            <a:ext cx="8206740" cy="426912"/>
          </a:xfrm>
          <a:prstGeom prst="rect">
            <a:avLst/>
          </a:prstGeom>
          <a:noFill/>
        </p:spPr>
        <p:txBody>
          <a:bodyPr wrap="square">
            <a:spAutoFit/>
          </a:bodyPr>
          <a:lstStyle/>
          <a:p>
            <a:pPr marL="45720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Ma trận biến đổi đồng nhất:</a:t>
            </a:r>
          </a:p>
        </p:txBody>
      </p:sp>
      <p:pic>
        <p:nvPicPr>
          <p:cNvPr id="25" name="Picture 24">
            <a:extLst>
              <a:ext uri="{FF2B5EF4-FFF2-40B4-BE49-F238E27FC236}">
                <a16:creationId xmlns:a16="http://schemas.microsoft.com/office/drawing/2014/main" id="{0F929710-BE3F-4F93-B228-718D1DE7EB7C}"/>
              </a:ext>
            </a:extLst>
          </p:cNvPr>
          <p:cNvPicPr/>
          <p:nvPr/>
        </p:nvPicPr>
        <p:blipFill>
          <a:blip r:embed="rId5"/>
          <a:stretch>
            <a:fillRect/>
          </a:stretch>
        </p:blipFill>
        <p:spPr>
          <a:xfrm>
            <a:off x="1897584" y="1984489"/>
            <a:ext cx="1969351" cy="1399234"/>
          </a:xfrm>
          <a:prstGeom prst="rect">
            <a:avLst/>
          </a:prstGeom>
        </p:spPr>
      </p:pic>
      <p:sp>
        <p:nvSpPr>
          <p:cNvPr id="26" name="TextBox 25">
            <a:extLst>
              <a:ext uri="{FF2B5EF4-FFF2-40B4-BE49-F238E27FC236}">
                <a16:creationId xmlns:a16="http://schemas.microsoft.com/office/drawing/2014/main" id="{C1563E85-0B29-4B92-84C1-01064AA64698}"/>
              </a:ext>
            </a:extLst>
          </p:cNvPr>
          <p:cNvSpPr txBox="1"/>
          <p:nvPr/>
        </p:nvSpPr>
        <p:spPr>
          <a:xfrm>
            <a:off x="1361308" y="3878355"/>
            <a:ext cx="4060326" cy="426912"/>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tịnh tiến: </a:t>
            </a:r>
            <a:r>
              <a:rPr lang="en-US" sz="1800" b="0" i="0">
                <a:solidFill>
                  <a:schemeClr val="bg1"/>
                </a:solidFill>
                <a:effectLst/>
                <a:latin typeface="TimesNewRomanPSMT"/>
                <a:ea typeface="Calibri" panose="020F0502020204030204" pitchFamily="34" charset="0"/>
                <a:cs typeface="Times New Roman" panose="02020603050405020304" pitchFamily="18" charset="0"/>
              </a:rPr>
              <a:t>Có a=d=1 và b=c=0</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7" name="Picture 26">
            <a:extLst>
              <a:ext uri="{FF2B5EF4-FFF2-40B4-BE49-F238E27FC236}">
                <a16:creationId xmlns:a16="http://schemas.microsoft.com/office/drawing/2014/main" id="{E0DA4AEB-F4D7-4197-9698-381AD2AC92CA}"/>
              </a:ext>
            </a:extLst>
          </p:cNvPr>
          <p:cNvPicPr/>
          <p:nvPr/>
        </p:nvPicPr>
        <p:blipFill>
          <a:blip r:embed="rId6"/>
          <a:stretch>
            <a:fillRect/>
          </a:stretch>
        </p:blipFill>
        <p:spPr>
          <a:xfrm>
            <a:off x="1955845" y="4455787"/>
            <a:ext cx="1826705" cy="1375393"/>
          </a:xfrm>
          <a:prstGeom prst="rect">
            <a:avLst/>
          </a:prstGeom>
        </p:spPr>
      </p:pic>
      <p:sp>
        <p:nvSpPr>
          <p:cNvPr id="28" name="TextBox 27">
            <a:extLst>
              <a:ext uri="{FF2B5EF4-FFF2-40B4-BE49-F238E27FC236}">
                <a16:creationId xmlns:a16="http://schemas.microsoft.com/office/drawing/2014/main" id="{4F9B3A45-4939-4E7E-A2B1-A42AA5C47B5B}"/>
              </a:ext>
            </a:extLst>
          </p:cNvPr>
          <p:cNvSpPr txBox="1"/>
          <p:nvPr/>
        </p:nvSpPr>
        <p:spPr>
          <a:xfrm>
            <a:off x="986400" y="5941561"/>
            <a:ext cx="4664592" cy="800860"/>
          </a:xfrm>
          <a:prstGeom prst="rect">
            <a:avLst/>
          </a:prstGeom>
          <a:noFill/>
        </p:spPr>
        <p:txBody>
          <a:bodyPr wrap="square">
            <a:spAutoFit/>
          </a:bodyPr>
          <a:lstStyle/>
          <a:p>
            <a:pPr marL="457200" marR="0">
              <a:lnSpc>
                <a:spcPct val="135000"/>
              </a:lnSpc>
              <a:spcBef>
                <a:spcPts val="0"/>
              </a:spcBef>
              <a:spcAft>
                <a:spcPts val="800"/>
              </a:spcAft>
            </a:pPr>
            <a:r>
              <a:rPr lang="en-US" sz="1800" b="0" i="0">
                <a:solidFill>
                  <a:schemeClr val="bg1"/>
                </a:solidFill>
                <a:effectLst/>
                <a:latin typeface="TimesNewRomanPSMT"/>
                <a:ea typeface="Calibri" panose="020F0502020204030204" pitchFamily="34" charset="0"/>
                <a:cs typeface="Times New Roman" panose="02020603050405020304" pitchFamily="18" charset="0"/>
              </a:rPr>
              <a:t>Chú ý: trong mặt phẳng toạ độ, mọi điểm kể cả gốc toạ độ đều có thể biến đổi</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9" name="TextBox 28">
            <a:extLst>
              <a:ext uri="{FF2B5EF4-FFF2-40B4-BE49-F238E27FC236}">
                <a16:creationId xmlns:a16="http://schemas.microsoft.com/office/drawing/2014/main" id="{63F6B39C-4177-4E0C-9418-41717549E174}"/>
              </a:ext>
            </a:extLst>
          </p:cNvPr>
          <p:cNvSpPr txBox="1"/>
          <p:nvPr/>
        </p:nvSpPr>
        <p:spPr>
          <a:xfrm>
            <a:off x="5884158" y="1247601"/>
            <a:ext cx="1772419" cy="426912"/>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tỷ lệ:</a:t>
            </a:r>
          </a:p>
        </p:txBody>
      </p:sp>
      <p:pic>
        <p:nvPicPr>
          <p:cNvPr id="30" name="Picture 29">
            <a:extLst>
              <a:ext uri="{FF2B5EF4-FFF2-40B4-BE49-F238E27FC236}">
                <a16:creationId xmlns:a16="http://schemas.microsoft.com/office/drawing/2014/main" id="{0BD4C36F-1A67-4849-9C88-1CC06C0A2476}"/>
              </a:ext>
            </a:extLst>
          </p:cNvPr>
          <p:cNvPicPr/>
          <p:nvPr/>
        </p:nvPicPr>
        <p:blipFill>
          <a:blip r:embed="rId7"/>
          <a:stretch>
            <a:fillRect/>
          </a:stretch>
        </p:blipFill>
        <p:spPr>
          <a:xfrm>
            <a:off x="6029704" y="1903113"/>
            <a:ext cx="2081024" cy="1375393"/>
          </a:xfrm>
          <a:prstGeom prst="rect">
            <a:avLst/>
          </a:prstGeom>
        </p:spPr>
      </p:pic>
      <p:sp>
        <p:nvSpPr>
          <p:cNvPr id="32" name="TextBox 31">
            <a:extLst>
              <a:ext uri="{FF2B5EF4-FFF2-40B4-BE49-F238E27FC236}">
                <a16:creationId xmlns:a16="http://schemas.microsoft.com/office/drawing/2014/main" id="{22093B92-0AEA-4FFF-BC79-BC99216A74FB}"/>
              </a:ext>
            </a:extLst>
          </p:cNvPr>
          <p:cNvSpPr txBox="1"/>
          <p:nvPr/>
        </p:nvSpPr>
        <p:spPr>
          <a:xfrm>
            <a:off x="8196453" y="1653150"/>
            <a:ext cx="3723894" cy="1922706"/>
          </a:xfrm>
          <a:prstGeom prst="rect">
            <a:avLst/>
          </a:prstGeom>
          <a:noFill/>
        </p:spPr>
        <p:txBody>
          <a:bodyPr wrap="square">
            <a:spAutoFit/>
          </a:bodyPr>
          <a:lstStyle/>
          <a:p>
            <a:pPr marL="457200" marR="0" algn="just">
              <a:lnSpc>
                <a:spcPct val="135000"/>
              </a:lnSpc>
              <a:spcBef>
                <a:spcPts val="0"/>
              </a:spcBef>
              <a:spcAft>
                <a:spcPts val="800"/>
              </a:spcAft>
            </a:pPr>
            <a:r>
              <a:rPr lang="en-US" sz="1800" b="0" i="0">
                <a:solidFill>
                  <a:schemeClr val="bg1"/>
                </a:solidFill>
                <a:effectLst/>
                <a:latin typeface="TimesNewRomanPSMT"/>
                <a:ea typeface="Calibri" panose="020F0502020204030204" pitchFamily="34" charset="0"/>
                <a:cs typeface="Times New Roman" panose="02020603050405020304" pitchFamily="18" charset="0"/>
              </a:rPr>
              <a:t>Chú ý: Phép biến đổi tổng hợp của hai phép tỷ lệ Sx1, Sx2 và Sy1,Sy2 bằng phép</a:t>
            </a:r>
            <a:r>
              <a:rPr lang="en-US" b="0" i="0">
                <a:solidFill>
                  <a:schemeClr val="bg1"/>
                </a:solidFill>
                <a:latin typeface="TimesNewRomanPSMT"/>
                <a:ea typeface="Calibri" panose="020F0502020204030204" pitchFamily="34" charset="0"/>
                <a:cs typeface="Times New Roman" panose="02020603050405020304" pitchFamily="18" charset="0"/>
              </a:rPr>
              <a:t> </a:t>
            </a:r>
            <a:r>
              <a:rPr lang="en-US" sz="1800" b="0" i="0">
                <a:solidFill>
                  <a:schemeClr val="bg1"/>
                </a:solidFill>
                <a:effectLst/>
                <a:latin typeface="TimesNewRomanPSMT"/>
                <a:ea typeface="Calibri" panose="020F0502020204030204" pitchFamily="34" charset="0"/>
                <a:cs typeface="Times New Roman" panose="02020603050405020304" pitchFamily="18" charset="0"/>
              </a:rPr>
              <a:t>biến đổi duy nhất có tỷ lệ là tích hai phép biến đổi trên Sx1*Sx2, Sy1*Sy2.</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3" name="TextBox 32">
            <a:extLst>
              <a:ext uri="{FF2B5EF4-FFF2-40B4-BE49-F238E27FC236}">
                <a16:creationId xmlns:a16="http://schemas.microsoft.com/office/drawing/2014/main" id="{5FB59FA9-60C8-4391-B463-301DEB6B7C6D}"/>
              </a:ext>
            </a:extLst>
          </p:cNvPr>
          <p:cNvSpPr txBox="1"/>
          <p:nvPr/>
        </p:nvSpPr>
        <p:spPr>
          <a:xfrm>
            <a:off x="5884158" y="3850285"/>
            <a:ext cx="8206740" cy="426912"/>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quay:</a:t>
            </a:r>
          </a:p>
        </p:txBody>
      </p:sp>
      <p:pic>
        <p:nvPicPr>
          <p:cNvPr id="37" name="Picture 36">
            <a:extLst>
              <a:ext uri="{FF2B5EF4-FFF2-40B4-BE49-F238E27FC236}">
                <a16:creationId xmlns:a16="http://schemas.microsoft.com/office/drawing/2014/main" id="{3362E09D-A9D3-42A6-AF1C-768E8A8AFBFC}"/>
              </a:ext>
            </a:extLst>
          </p:cNvPr>
          <p:cNvPicPr>
            <a:picLocks noChangeAspect="1"/>
          </p:cNvPicPr>
          <p:nvPr/>
        </p:nvPicPr>
        <p:blipFill>
          <a:blip r:embed="rId8"/>
          <a:stretch>
            <a:fillRect/>
          </a:stretch>
        </p:blipFill>
        <p:spPr>
          <a:xfrm>
            <a:off x="6029704" y="4668098"/>
            <a:ext cx="2411077" cy="1262384"/>
          </a:xfrm>
          <a:prstGeom prst="rect">
            <a:avLst/>
          </a:prstGeom>
        </p:spPr>
      </p:pic>
    </p:spTree>
    <p:extLst>
      <p:ext uri="{BB962C8B-B14F-4D97-AF65-F5344CB8AC3E}">
        <p14:creationId xmlns:p14="http://schemas.microsoft.com/office/powerpoint/2010/main" val="2424099410"/>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rotWithShape="1">
          <a:blip r:embed="rId3" cstate="print">
            <a:extLst>
              <a:ext uri="{28A0092B-C50C-407E-A947-70E740481C1C}">
                <a14:useLocalDpi xmlns:a14="http://schemas.microsoft.com/office/drawing/2010/main" val="0"/>
              </a:ext>
            </a:extLst>
          </a:blip>
          <a:srcRect r="16931" b="26982"/>
          <a:stretch/>
        </p:blipFill>
        <p:spPr>
          <a:xfrm>
            <a:off x="5175681" y="2624504"/>
            <a:ext cx="7016319" cy="4233496"/>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9890" y="1492191"/>
            <a:ext cx="4422187" cy="5527734"/>
          </a:xfrm>
          <a:prstGeom prst="rect">
            <a:avLst/>
          </a:prstGeom>
        </p:spPr>
      </p:pic>
      <p:sp>
        <p:nvSpPr>
          <p:cNvPr id="28" name="饼形 5">
            <a:extLst>
              <a:ext uri="{FF2B5EF4-FFF2-40B4-BE49-F238E27FC236}">
                <a16:creationId xmlns:a16="http://schemas.microsoft.com/office/drawing/2014/main" id="{02115C22-68B8-4009-8E80-B899E312CC50}"/>
              </a:ext>
            </a:extLst>
          </p:cNvPr>
          <p:cNvSpPr/>
          <p:nvPr/>
        </p:nvSpPr>
        <p:spPr>
          <a:xfrm>
            <a:off x="1962468" y="954145"/>
            <a:ext cx="630000" cy="630000"/>
          </a:xfrm>
          <a:prstGeom prst="pie">
            <a:avLst>
              <a:gd name="adj1" fmla="val 5351128"/>
              <a:gd name="adj2" fmla="val 16200000"/>
            </a:avLst>
          </a:prstGeom>
          <a:gradFill>
            <a:gsLst>
              <a:gs pos="0">
                <a:srgbClr val="F682B0"/>
              </a:gs>
              <a:gs pos="33000">
                <a:srgbClr val="FE93AA"/>
              </a:gs>
              <a:gs pos="77000">
                <a:srgbClr val="F8BCCC"/>
              </a:gs>
              <a:gs pos="53000">
                <a:srgbClr val="FD8EAC"/>
              </a:gs>
              <a:gs pos="97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29" name="椭圆 6">
            <a:extLst>
              <a:ext uri="{FF2B5EF4-FFF2-40B4-BE49-F238E27FC236}">
                <a16:creationId xmlns:a16="http://schemas.microsoft.com/office/drawing/2014/main" id="{EDEDF82B-AD5B-4A8E-B73F-D82B3CC94042}"/>
              </a:ext>
            </a:extLst>
          </p:cNvPr>
          <p:cNvSpPr/>
          <p:nvPr/>
        </p:nvSpPr>
        <p:spPr>
          <a:xfrm>
            <a:off x="2011382" y="4381252"/>
            <a:ext cx="720000" cy="72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cxnSp>
        <p:nvCxnSpPr>
          <p:cNvPr id="30" name="直接连接符 28">
            <a:extLst>
              <a:ext uri="{FF2B5EF4-FFF2-40B4-BE49-F238E27FC236}">
                <a16:creationId xmlns:a16="http://schemas.microsoft.com/office/drawing/2014/main" id="{A6825DFC-A2FE-45D9-B887-6A8F8C909537}"/>
              </a:ext>
            </a:extLst>
          </p:cNvPr>
          <p:cNvCxnSpPr/>
          <p:nvPr/>
        </p:nvCxnSpPr>
        <p:spPr>
          <a:xfrm flipH="1" flipV="1">
            <a:off x="2421666" y="1256215"/>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29">
            <a:extLst>
              <a:ext uri="{FF2B5EF4-FFF2-40B4-BE49-F238E27FC236}">
                <a16:creationId xmlns:a16="http://schemas.microsoft.com/office/drawing/2014/main" id="{F7902168-FD17-482E-A0CF-455ABC0F2E79}"/>
              </a:ext>
            </a:extLst>
          </p:cNvPr>
          <p:cNvCxnSpPr/>
          <p:nvPr/>
        </p:nvCxnSpPr>
        <p:spPr>
          <a:xfrm rot="10800000">
            <a:off x="3588889" y="1226719"/>
            <a:ext cx="825909" cy="530944"/>
          </a:xfrm>
          <a:prstGeom prst="curvedConnector3">
            <a:avLst>
              <a:gd name="adj1" fmla="val 10714"/>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a:extLst>
              <a:ext uri="{FF2B5EF4-FFF2-40B4-BE49-F238E27FC236}">
                <a16:creationId xmlns:a16="http://schemas.microsoft.com/office/drawing/2014/main" id="{D6066FAF-CB50-4758-9B6D-01C612AA7CEC}"/>
              </a:ext>
            </a:extLst>
          </p:cNvPr>
          <p:cNvCxnSpPr/>
          <p:nvPr/>
        </p:nvCxnSpPr>
        <p:spPr>
          <a:xfrm flipV="1">
            <a:off x="4385301" y="2150721"/>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3">
            <a:extLst>
              <a:ext uri="{FF2B5EF4-FFF2-40B4-BE49-F238E27FC236}">
                <a16:creationId xmlns:a16="http://schemas.microsoft.com/office/drawing/2014/main" id="{DC2B1D02-DC72-4E12-8583-73533868D2FF}"/>
              </a:ext>
            </a:extLst>
          </p:cNvPr>
          <p:cNvCxnSpPr/>
          <p:nvPr/>
        </p:nvCxnSpPr>
        <p:spPr>
          <a:xfrm flipV="1">
            <a:off x="2731382" y="2971944"/>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40">
            <a:extLst>
              <a:ext uri="{FF2B5EF4-FFF2-40B4-BE49-F238E27FC236}">
                <a16:creationId xmlns:a16="http://schemas.microsoft.com/office/drawing/2014/main" id="{6AE63A11-EB89-4294-9315-D649231AE0EF}"/>
              </a:ext>
            </a:extLst>
          </p:cNvPr>
          <p:cNvCxnSpPr/>
          <p:nvPr/>
        </p:nvCxnSpPr>
        <p:spPr>
          <a:xfrm flipV="1">
            <a:off x="4390218" y="3571482"/>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41">
            <a:extLst>
              <a:ext uri="{FF2B5EF4-FFF2-40B4-BE49-F238E27FC236}">
                <a16:creationId xmlns:a16="http://schemas.microsoft.com/office/drawing/2014/main" id="{94FCFBB2-24A4-4471-90D4-ECC91A66C0C2}"/>
              </a:ext>
            </a:extLst>
          </p:cNvPr>
          <p:cNvCxnSpPr/>
          <p:nvPr/>
        </p:nvCxnSpPr>
        <p:spPr>
          <a:xfrm flipH="1" flipV="1">
            <a:off x="2731382" y="4771247"/>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36" name="文本框 3">
            <a:extLst>
              <a:ext uri="{FF2B5EF4-FFF2-40B4-BE49-F238E27FC236}">
                <a16:creationId xmlns:a16="http://schemas.microsoft.com/office/drawing/2014/main" id="{0DE57DCF-170B-40E9-8BD3-BF8DE5B27977}"/>
              </a:ext>
            </a:extLst>
          </p:cNvPr>
          <p:cNvSpPr txBox="1"/>
          <p:nvPr/>
        </p:nvSpPr>
        <p:spPr>
          <a:xfrm>
            <a:off x="1023559" y="-1238092"/>
            <a:ext cx="4500357" cy="7725192"/>
          </a:xfrm>
          <a:prstGeom prst="rect">
            <a:avLst/>
          </a:prstGeom>
          <a:noFill/>
        </p:spPr>
        <p:txBody>
          <a:bodyPr wrap="square" rtlCol="0">
            <a:spAutoFit/>
          </a:bodyPr>
          <a:lstStyle/>
          <a:p>
            <a:pPr algn="ctr"/>
            <a:r>
              <a:rPr lang="en-US" altLang="zh-CN"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rPr>
              <a:t>3</a:t>
            </a:r>
            <a:endParaRPr lang="zh-CN" altLang="en-US"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sp>
        <p:nvSpPr>
          <p:cNvPr id="41" name="TextBox 40">
            <a:extLst>
              <a:ext uri="{FF2B5EF4-FFF2-40B4-BE49-F238E27FC236}">
                <a16:creationId xmlns:a16="http://schemas.microsoft.com/office/drawing/2014/main" id="{48E3DCE0-7ADB-4868-A729-C758A5BBF649}"/>
              </a:ext>
            </a:extLst>
          </p:cNvPr>
          <p:cNvSpPr txBox="1"/>
          <p:nvPr/>
        </p:nvSpPr>
        <p:spPr>
          <a:xfrm>
            <a:off x="257536" y="2116289"/>
            <a:ext cx="7133581" cy="1754326"/>
          </a:xfrm>
          <a:prstGeom prst="rect">
            <a:avLst/>
          </a:prstGeom>
          <a:noFill/>
        </p:spPr>
        <p:txBody>
          <a:bodyPr wrap="square">
            <a:spAutoFit/>
          </a:bodyPr>
          <a:lstStyle/>
          <a:p>
            <a:pPr algn="ctr"/>
            <a:r>
              <a:rPr lang="en-US" sz="5400" b="1" i="0">
                <a:solidFill>
                  <a:schemeClr val="bg1"/>
                </a:solidFill>
                <a:effectLst/>
                <a:latin typeface="Arial (body)"/>
              </a:rPr>
              <a:t>CÁC PHÉP BIẾN ĐỔI HÌNH HỌC BA CHIỀU</a:t>
            </a:r>
            <a:r>
              <a:rPr lang="en-US" sz="5400">
                <a:solidFill>
                  <a:schemeClr val="bg1"/>
                </a:solidFill>
                <a:latin typeface="Arial (body)"/>
              </a:rPr>
              <a:t> </a:t>
            </a:r>
          </a:p>
        </p:txBody>
      </p:sp>
    </p:spTree>
    <p:extLst>
      <p:ext uri="{BB962C8B-B14F-4D97-AF65-F5344CB8AC3E}">
        <p14:creationId xmlns:p14="http://schemas.microsoft.com/office/powerpoint/2010/main" val="477234945"/>
      </p:ext>
    </p:extLst>
  </p:cSld>
  <p:clrMapOvr>
    <a:masterClrMapping/>
  </p:clrMapOvr>
  <p:transition spd="slow">
    <p:fad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1. </a:t>
            </a: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Biểu diễn điểm trong không gian 3 chiều</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4" name="TextBox 23">
            <a:extLst>
              <a:ext uri="{FF2B5EF4-FFF2-40B4-BE49-F238E27FC236}">
                <a16:creationId xmlns:a16="http://schemas.microsoft.com/office/drawing/2014/main" id="{2F69309D-049E-4DE8-834D-B1D81819E178}"/>
              </a:ext>
            </a:extLst>
          </p:cNvPr>
          <p:cNvSpPr txBox="1"/>
          <p:nvPr/>
        </p:nvSpPr>
        <p:spPr>
          <a:xfrm>
            <a:off x="1486176" y="1562056"/>
            <a:ext cx="8833375" cy="1446550"/>
          </a:xfrm>
          <a:prstGeom prst="rect">
            <a:avLst/>
          </a:prstGeom>
          <a:noFill/>
        </p:spPr>
        <p:txBody>
          <a:bodyPr wrap="square">
            <a:spAutoFit/>
          </a:bodyPr>
          <a:lstStyle/>
          <a:p>
            <a:r>
              <a:rPr lang="vi-VN" sz="2200" b="0" i="0">
                <a:solidFill>
                  <a:schemeClr val="bg1"/>
                </a:solidFill>
                <a:effectLst/>
                <a:latin typeface="TimesNewRomanPSMT"/>
              </a:rPr>
              <a:t>[x* y* z* h] hay[x*/h y*/hz*/h 1]</a:t>
            </a:r>
            <a:br>
              <a:rPr lang="vi-VN" sz="2200" b="0" i="0">
                <a:solidFill>
                  <a:schemeClr val="bg1"/>
                </a:solidFill>
                <a:effectLst/>
                <a:latin typeface="TimesNewRomanPSMT"/>
              </a:rPr>
            </a:br>
            <a:r>
              <a:rPr lang="vi-VN" sz="2200" b="0" i="0">
                <a:solidFill>
                  <a:schemeClr val="bg1"/>
                </a:solidFill>
                <a:effectLst/>
                <a:latin typeface="TimesNewRomanPSMT"/>
              </a:rPr>
              <a:t>Viết gọn hơn:[x y z 1]</a:t>
            </a:r>
            <a:br>
              <a:rPr lang="vi-VN" sz="2200" b="0" i="0">
                <a:solidFill>
                  <a:schemeClr val="bg1"/>
                </a:solidFill>
                <a:effectLst/>
                <a:latin typeface="TimesNewRomanPSMT"/>
              </a:rPr>
            </a:br>
            <a:r>
              <a:rPr lang="vi-VN" sz="2200" b="0" i="0">
                <a:solidFill>
                  <a:schemeClr val="bg1"/>
                </a:solidFill>
                <a:effectLst/>
                <a:latin typeface="TimesNewRomanPSMT"/>
              </a:rPr>
              <a:t>Ma trận biến đổi tổng quát trong không gian 3D với tọa độ đồng nhất (4x4)</a:t>
            </a:r>
            <a:r>
              <a:rPr lang="vi-VN" sz="2200">
                <a:solidFill>
                  <a:schemeClr val="bg1"/>
                </a:solidFill>
              </a:rPr>
              <a:t> </a:t>
            </a:r>
            <a:br>
              <a:rPr lang="vi-VN" sz="2200">
                <a:solidFill>
                  <a:schemeClr val="bg1"/>
                </a:solidFill>
              </a:rPr>
            </a:br>
            <a:endParaRPr lang="en-US" sz="2200">
              <a:solidFill>
                <a:schemeClr val="bg1"/>
              </a:solidFill>
            </a:endParaRPr>
          </a:p>
        </p:txBody>
      </p:sp>
      <p:pic>
        <p:nvPicPr>
          <p:cNvPr id="4" name="Picture 3">
            <a:extLst>
              <a:ext uri="{FF2B5EF4-FFF2-40B4-BE49-F238E27FC236}">
                <a16:creationId xmlns:a16="http://schemas.microsoft.com/office/drawing/2014/main" id="{90B17ABA-B200-434F-AAAD-66442E8B2599}"/>
              </a:ext>
            </a:extLst>
          </p:cNvPr>
          <p:cNvPicPr>
            <a:picLocks noChangeAspect="1"/>
          </p:cNvPicPr>
          <p:nvPr/>
        </p:nvPicPr>
        <p:blipFill>
          <a:blip r:embed="rId5"/>
          <a:stretch>
            <a:fillRect/>
          </a:stretch>
        </p:blipFill>
        <p:spPr>
          <a:xfrm>
            <a:off x="3930417" y="3008606"/>
            <a:ext cx="3057952" cy="2105319"/>
          </a:xfrm>
          <a:prstGeom prst="rect">
            <a:avLst/>
          </a:prstGeom>
        </p:spPr>
      </p:pic>
    </p:spTree>
    <p:extLst>
      <p:ext uri="{BB962C8B-B14F-4D97-AF65-F5344CB8AC3E}">
        <p14:creationId xmlns:p14="http://schemas.microsoft.com/office/powerpoint/2010/main" val="2228696901"/>
      </p:ext>
    </p:extLst>
  </p:cSld>
  <p:clrMapOvr>
    <a:masterClrMapping/>
  </p:clrMapOvr>
  <p:transition spd="slow">
    <p:fad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2. Phép tịnh tiến</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941CD82-3D62-48C0-BDF2-FC4ADFF7407B}"/>
              </a:ext>
            </a:extLst>
          </p:cNvPr>
          <p:cNvSpPr txBox="1"/>
          <p:nvPr/>
        </p:nvSpPr>
        <p:spPr>
          <a:xfrm>
            <a:off x="1361307" y="3429000"/>
            <a:ext cx="8616070" cy="1015663"/>
          </a:xfrm>
          <a:prstGeom prst="rect">
            <a:avLst/>
          </a:prstGeom>
          <a:noFill/>
        </p:spPr>
        <p:txBody>
          <a:bodyPr wrap="square" rtlCol="0">
            <a:spAutoFit/>
          </a:bodyPr>
          <a:lstStyle/>
          <a:p>
            <a:r>
              <a:rPr lang="vi-VN" sz="2000">
                <a:solidFill>
                  <a:schemeClr val="bg1"/>
                </a:solidFill>
              </a:rPr>
              <a:t>Vector tịnh tiến trong phép biến đổi ba chiều có một tác động rất trực quan. </a:t>
            </a:r>
          </a:p>
          <a:p>
            <a:r>
              <a:rPr lang="vi-VN" sz="2000">
                <a:solidFill>
                  <a:schemeClr val="bg1"/>
                </a:solidFill>
              </a:rPr>
              <a:t>Mỗi điểm được tính dịch đị một khoảng định trước la tx, ty,tz.. Ta có ma trận cho mỗi điểm M là như sau.</a:t>
            </a:r>
          </a:p>
        </p:txBody>
      </p:sp>
      <p:pic>
        <p:nvPicPr>
          <p:cNvPr id="10" name="Picture 9">
            <a:extLst>
              <a:ext uri="{FF2B5EF4-FFF2-40B4-BE49-F238E27FC236}">
                <a16:creationId xmlns:a16="http://schemas.microsoft.com/office/drawing/2014/main" id="{4CB785E3-D8FA-4642-B140-C5CAF1A22678}"/>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019991" y="4665108"/>
            <a:ext cx="5274480" cy="1833432"/>
          </a:xfrm>
          <a:prstGeom prst="rect">
            <a:avLst/>
          </a:prstGeom>
          <a:noFill/>
          <a:ln>
            <a:noFill/>
          </a:ln>
        </p:spPr>
      </p:pic>
      <p:pic>
        <p:nvPicPr>
          <p:cNvPr id="11" name="Picture 10">
            <a:extLst>
              <a:ext uri="{FF2B5EF4-FFF2-40B4-BE49-F238E27FC236}">
                <a16:creationId xmlns:a16="http://schemas.microsoft.com/office/drawing/2014/main" id="{5631C5C6-8594-4091-990E-F69C756A7D7E}"/>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3881094" y="1109918"/>
            <a:ext cx="4325356" cy="2152824"/>
          </a:xfrm>
          <a:prstGeom prst="rect">
            <a:avLst/>
          </a:prstGeom>
          <a:noFill/>
          <a:ln>
            <a:noFill/>
          </a:ln>
        </p:spPr>
      </p:pic>
    </p:spTree>
    <p:extLst>
      <p:ext uri="{BB962C8B-B14F-4D97-AF65-F5344CB8AC3E}">
        <p14:creationId xmlns:p14="http://schemas.microsoft.com/office/powerpoint/2010/main" val="1421019433"/>
      </p:ext>
    </p:extLst>
  </p:cSld>
  <p:clrMapOvr>
    <a:masterClrMapping/>
  </p:clrMapOvr>
  <p:transition spd="slow">
    <p:fad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3. Phép biến đổi tỉ lệ</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941CD82-3D62-48C0-BDF2-FC4ADFF7407B}"/>
              </a:ext>
            </a:extLst>
          </p:cNvPr>
          <p:cNvSpPr txBox="1"/>
          <p:nvPr/>
        </p:nvSpPr>
        <p:spPr>
          <a:xfrm>
            <a:off x="1361307" y="1357131"/>
            <a:ext cx="8616070" cy="707886"/>
          </a:xfrm>
          <a:prstGeom prst="rect">
            <a:avLst/>
          </a:prstGeom>
          <a:noFill/>
        </p:spPr>
        <p:txBody>
          <a:bodyPr wrap="square" rtlCol="0">
            <a:spAutoFit/>
          </a:bodyPr>
          <a:lstStyle/>
          <a:p>
            <a:r>
              <a:rPr lang="en-US" sz="2000">
                <a:solidFill>
                  <a:schemeClr val="bg1"/>
                </a:solidFill>
              </a:rPr>
              <a:t>P</a:t>
            </a:r>
            <a:r>
              <a:rPr lang="vi-VN" sz="2000">
                <a:solidFill>
                  <a:schemeClr val="bg1"/>
                </a:solidFill>
              </a:rPr>
              <a:t>hép biến đổi tỷ lệ trong không gian ba chiều là một phép biến đổi mở rộng của phép biến đổi trong không gian hai chiều.</a:t>
            </a:r>
          </a:p>
        </p:txBody>
      </p:sp>
      <p:pic>
        <p:nvPicPr>
          <p:cNvPr id="8" name="Picture 7">
            <a:extLst>
              <a:ext uri="{FF2B5EF4-FFF2-40B4-BE49-F238E27FC236}">
                <a16:creationId xmlns:a16="http://schemas.microsoft.com/office/drawing/2014/main" id="{C0738115-A252-4F4A-8C86-BC606A3CD580}"/>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3350396" y="2327796"/>
            <a:ext cx="4637892" cy="1632707"/>
          </a:xfrm>
          <a:prstGeom prst="rect">
            <a:avLst/>
          </a:prstGeom>
          <a:noFill/>
          <a:ln>
            <a:noFill/>
          </a:ln>
        </p:spPr>
      </p:pic>
      <p:sp>
        <p:nvSpPr>
          <p:cNvPr id="4" name="TextBox 3">
            <a:extLst>
              <a:ext uri="{FF2B5EF4-FFF2-40B4-BE49-F238E27FC236}">
                <a16:creationId xmlns:a16="http://schemas.microsoft.com/office/drawing/2014/main" id="{8071EACD-5B7D-4C56-BFA6-94DCA41A15CF}"/>
              </a:ext>
            </a:extLst>
          </p:cNvPr>
          <p:cNvSpPr txBox="1"/>
          <p:nvPr/>
        </p:nvSpPr>
        <p:spPr>
          <a:xfrm>
            <a:off x="1361307" y="4190166"/>
            <a:ext cx="8034722" cy="430887"/>
          </a:xfrm>
          <a:prstGeom prst="rect">
            <a:avLst/>
          </a:prstGeom>
          <a:noFill/>
        </p:spPr>
        <p:txBody>
          <a:bodyPr wrap="square" rtlCol="0">
            <a:spAutoFit/>
          </a:bodyPr>
          <a:lstStyle/>
          <a:p>
            <a:r>
              <a:rPr lang="en-US" sz="2200">
                <a:solidFill>
                  <a:schemeClr val="bg1"/>
                </a:solidFill>
              </a:rPr>
              <a:t>Trong đó các hằng số sx,sy,sz là các hằng số tỉ lệ với trục ox, oy, oz.</a:t>
            </a:r>
          </a:p>
        </p:txBody>
      </p:sp>
      <p:pic>
        <p:nvPicPr>
          <p:cNvPr id="14" name="Picture 13">
            <a:extLst>
              <a:ext uri="{FF2B5EF4-FFF2-40B4-BE49-F238E27FC236}">
                <a16:creationId xmlns:a16="http://schemas.microsoft.com/office/drawing/2014/main" id="{38A57D03-D59B-4A8A-955A-2E4F2CA12729}"/>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116605" y="4797988"/>
            <a:ext cx="2524125" cy="1866900"/>
          </a:xfrm>
          <a:prstGeom prst="rect">
            <a:avLst/>
          </a:prstGeom>
          <a:noFill/>
          <a:ln>
            <a:noFill/>
          </a:ln>
        </p:spPr>
      </p:pic>
    </p:spTree>
    <p:extLst>
      <p:ext uri="{BB962C8B-B14F-4D97-AF65-F5344CB8AC3E}">
        <p14:creationId xmlns:p14="http://schemas.microsoft.com/office/powerpoint/2010/main" val="535066485"/>
      </p:ext>
    </p:extLst>
  </p:cSld>
  <p:clrMapOvr>
    <a:masterClrMapping/>
  </p:clrMapOvr>
  <p:transition spd="slow">
    <p:fad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4. Phép biến dạng</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1941CD82-3D62-48C0-BDF2-FC4ADFF7407B}"/>
              </a:ext>
            </a:extLst>
          </p:cNvPr>
          <p:cNvSpPr txBox="1"/>
          <p:nvPr/>
        </p:nvSpPr>
        <p:spPr>
          <a:xfrm>
            <a:off x="1361307" y="1357131"/>
            <a:ext cx="8616070" cy="707886"/>
          </a:xfrm>
          <a:prstGeom prst="rect">
            <a:avLst/>
          </a:prstGeom>
          <a:noFill/>
        </p:spPr>
        <p:txBody>
          <a:bodyPr wrap="square" rtlCol="0">
            <a:spAutoFit/>
          </a:bodyPr>
          <a:lstStyle/>
          <a:p>
            <a:r>
              <a:rPr lang="vi-VN" sz="2000">
                <a:solidFill>
                  <a:schemeClr val="bg1"/>
                </a:solidFill>
              </a:rPr>
              <a:t>Biến dạng theo trục nào của hệ tọa độ cũng bị ảnh hưởng từ hai trục còn lại. Ta có ma trận của phép biến dạnh như sau.</a:t>
            </a:r>
          </a:p>
        </p:txBody>
      </p:sp>
      <p:sp>
        <p:nvSpPr>
          <p:cNvPr id="4" name="TextBox 3">
            <a:extLst>
              <a:ext uri="{FF2B5EF4-FFF2-40B4-BE49-F238E27FC236}">
                <a16:creationId xmlns:a16="http://schemas.microsoft.com/office/drawing/2014/main" id="{8071EACD-5B7D-4C56-BFA6-94DCA41A15CF}"/>
              </a:ext>
            </a:extLst>
          </p:cNvPr>
          <p:cNvSpPr txBox="1"/>
          <p:nvPr/>
        </p:nvSpPr>
        <p:spPr>
          <a:xfrm>
            <a:off x="1361307" y="4085229"/>
            <a:ext cx="10178652" cy="769441"/>
          </a:xfrm>
          <a:prstGeom prst="rect">
            <a:avLst/>
          </a:prstGeom>
          <a:noFill/>
        </p:spPr>
        <p:txBody>
          <a:bodyPr wrap="square" rtlCol="0">
            <a:spAutoFit/>
          </a:bodyPr>
          <a:lstStyle/>
          <a:p>
            <a:r>
              <a:rPr lang="vi-VN" sz="2200">
                <a:solidFill>
                  <a:schemeClr val="bg1"/>
                </a:solidFill>
              </a:rPr>
              <a:t>Ta có mối quan hệ Qx vớ P : Qx = Px +hxyPy + hxzPz</a:t>
            </a:r>
          </a:p>
          <a:p>
            <a:r>
              <a:rPr lang="vi-VN" sz="2200">
                <a:solidFill>
                  <a:schemeClr val="bg1"/>
                </a:solidFill>
              </a:rPr>
              <a:t>Ở đây có thể hiểu hxy là lượng mà tọa độ y của P tác động lên tọa độ x của Q</a:t>
            </a:r>
          </a:p>
        </p:txBody>
      </p:sp>
      <p:pic>
        <p:nvPicPr>
          <p:cNvPr id="9" name="Picture 8">
            <a:extLst>
              <a:ext uri="{FF2B5EF4-FFF2-40B4-BE49-F238E27FC236}">
                <a16:creationId xmlns:a16="http://schemas.microsoft.com/office/drawing/2014/main" id="{793DF437-4663-494D-8DE8-D91DCC82D4CB}"/>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116605" y="2221346"/>
            <a:ext cx="3732655" cy="1791885"/>
          </a:xfrm>
          <a:prstGeom prst="rect">
            <a:avLst/>
          </a:prstGeom>
          <a:noFill/>
          <a:ln>
            <a:noFill/>
          </a:ln>
        </p:spPr>
      </p:pic>
      <p:pic>
        <p:nvPicPr>
          <p:cNvPr id="10" name="Picture 9">
            <a:extLst>
              <a:ext uri="{FF2B5EF4-FFF2-40B4-BE49-F238E27FC236}">
                <a16:creationId xmlns:a16="http://schemas.microsoft.com/office/drawing/2014/main" id="{A592411B-511C-4429-88E8-CEDF0C19D40A}"/>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2974753" y="5002762"/>
            <a:ext cx="7153095" cy="1695450"/>
          </a:xfrm>
          <a:prstGeom prst="rect">
            <a:avLst/>
          </a:prstGeom>
          <a:noFill/>
          <a:ln>
            <a:noFill/>
          </a:ln>
        </p:spPr>
      </p:pic>
    </p:spTree>
    <p:extLst>
      <p:ext uri="{BB962C8B-B14F-4D97-AF65-F5344CB8AC3E}">
        <p14:creationId xmlns:p14="http://schemas.microsoft.com/office/powerpoint/2010/main" val="1528356578"/>
      </p:ext>
    </p:extLst>
  </p:cSld>
  <p:clrMapOvr>
    <a:masterClrMapping/>
  </p:clrMapOvr>
  <p:transition spd="slow">
    <p:fad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5. Phép quay trục</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11" name="TextBox 10">
            <a:extLst>
              <a:ext uri="{FF2B5EF4-FFF2-40B4-BE49-F238E27FC236}">
                <a16:creationId xmlns:a16="http://schemas.microsoft.com/office/drawing/2014/main" id="{FBAFE48C-E786-4BD4-81B4-9E170F40AA54}"/>
              </a:ext>
            </a:extLst>
          </p:cNvPr>
          <p:cNvSpPr txBox="1"/>
          <p:nvPr/>
        </p:nvSpPr>
        <p:spPr>
          <a:xfrm>
            <a:off x="1361307" y="1465123"/>
            <a:ext cx="7196560" cy="769441"/>
          </a:xfrm>
          <a:prstGeom prst="rect">
            <a:avLst/>
          </a:prstGeom>
          <a:noFill/>
        </p:spPr>
        <p:txBody>
          <a:bodyPr wrap="square">
            <a:spAutoFit/>
          </a:bodyPr>
          <a:lstStyle/>
          <a:p>
            <a:r>
              <a:rPr lang="en-US" sz="2200">
                <a:solidFill>
                  <a:schemeClr val="bg1"/>
                </a:solidFill>
                <a:effectLst/>
                <a:latin typeface="Times New Roman" panose="02020603050405020304" pitchFamily="18" charset="0"/>
                <a:ea typeface="Calibri" panose="020F0502020204030204" pitchFamily="34" charset="0"/>
              </a:rPr>
              <a:t>Ta có các ma trận biểu diễn các phép quay quanh trục x, y, z một góc 0 lần lượt là R(z, 0), R(y,0), R(x, 0): </a:t>
            </a:r>
            <a:endParaRPr lang="en-US" sz="2200">
              <a:solidFill>
                <a:schemeClr val="bg1"/>
              </a:solidFill>
            </a:endParaRPr>
          </a:p>
        </p:txBody>
      </p:sp>
      <p:sp>
        <p:nvSpPr>
          <p:cNvPr id="6" name="TextBox 5">
            <a:extLst>
              <a:ext uri="{FF2B5EF4-FFF2-40B4-BE49-F238E27FC236}">
                <a16:creationId xmlns:a16="http://schemas.microsoft.com/office/drawing/2014/main" id="{27607905-A2F6-4E0B-A010-BB6BF4ADAF99}"/>
              </a:ext>
            </a:extLst>
          </p:cNvPr>
          <p:cNvSpPr txBox="1"/>
          <p:nvPr/>
        </p:nvSpPr>
        <p:spPr>
          <a:xfrm>
            <a:off x="1361307" y="2465242"/>
            <a:ext cx="4618299" cy="430887"/>
          </a:xfrm>
          <a:prstGeom prst="rect">
            <a:avLst/>
          </a:prstGeom>
          <a:noFill/>
        </p:spPr>
        <p:txBody>
          <a:bodyPr wrap="square" rtlCol="0">
            <a:spAutoFit/>
          </a:bodyPr>
          <a:lstStyle/>
          <a:p>
            <a:r>
              <a:rPr lang="en-US" sz="2200">
                <a:solidFill>
                  <a:schemeClr val="bg1"/>
                </a:solidFill>
              </a:rPr>
              <a:t>Quay quanh trục Ox :</a:t>
            </a:r>
          </a:p>
        </p:txBody>
      </p:sp>
      <p:pic>
        <p:nvPicPr>
          <p:cNvPr id="14" name="Picture 13">
            <a:extLst>
              <a:ext uri="{FF2B5EF4-FFF2-40B4-BE49-F238E27FC236}">
                <a16:creationId xmlns:a16="http://schemas.microsoft.com/office/drawing/2014/main" id="{9025FFF4-F16E-46F8-B5DA-2CBB243932F4}"/>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959587" y="2372810"/>
            <a:ext cx="6395178" cy="4279874"/>
          </a:xfrm>
          <a:prstGeom prst="rect">
            <a:avLst/>
          </a:prstGeom>
          <a:noFill/>
          <a:ln>
            <a:noFill/>
          </a:ln>
        </p:spPr>
      </p:pic>
    </p:spTree>
    <p:extLst>
      <p:ext uri="{BB962C8B-B14F-4D97-AF65-F5344CB8AC3E}">
        <p14:creationId xmlns:p14="http://schemas.microsoft.com/office/powerpoint/2010/main" val="2200527537"/>
      </p:ext>
    </p:extLst>
  </p:cSld>
  <p:clrMapOvr>
    <a:masterClrMapping/>
  </p:clrMapOvr>
  <p:transition spd="slow">
    <p:fad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5. Phép quay trục</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607905-A2F6-4E0B-A010-BB6BF4ADAF99}"/>
              </a:ext>
            </a:extLst>
          </p:cNvPr>
          <p:cNvSpPr txBox="1"/>
          <p:nvPr/>
        </p:nvSpPr>
        <p:spPr>
          <a:xfrm>
            <a:off x="1282898" y="1661611"/>
            <a:ext cx="4618299" cy="430887"/>
          </a:xfrm>
          <a:prstGeom prst="rect">
            <a:avLst/>
          </a:prstGeom>
          <a:noFill/>
        </p:spPr>
        <p:txBody>
          <a:bodyPr wrap="square" rtlCol="0">
            <a:spAutoFit/>
          </a:bodyPr>
          <a:lstStyle/>
          <a:p>
            <a:r>
              <a:rPr lang="en-US" sz="2200">
                <a:solidFill>
                  <a:schemeClr val="bg1"/>
                </a:solidFill>
              </a:rPr>
              <a:t>Quay quanh trục oy:</a:t>
            </a:r>
          </a:p>
        </p:txBody>
      </p:sp>
      <p:pic>
        <p:nvPicPr>
          <p:cNvPr id="8" name="Picture 7">
            <a:extLst>
              <a:ext uri="{FF2B5EF4-FFF2-40B4-BE49-F238E27FC236}">
                <a16:creationId xmlns:a16="http://schemas.microsoft.com/office/drawing/2014/main" id="{22CD91A3-6523-4C2F-8280-83663121F2DC}"/>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83105" y="1344151"/>
            <a:ext cx="5029200" cy="1432949"/>
          </a:xfrm>
          <a:prstGeom prst="rect">
            <a:avLst/>
          </a:prstGeom>
          <a:noFill/>
          <a:ln>
            <a:noFill/>
          </a:ln>
        </p:spPr>
      </p:pic>
      <p:pic>
        <p:nvPicPr>
          <p:cNvPr id="9" name="Picture 8">
            <a:extLst>
              <a:ext uri="{FF2B5EF4-FFF2-40B4-BE49-F238E27FC236}">
                <a16:creationId xmlns:a16="http://schemas.microsoft.com/office/drawing/2014/main" id="{C880FDA2-5486-48D1-8D52-A928A7E50008}"/>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683105" y="2777100"/>
            <a:ext cx="5029200" cy="3895725"/>
          </a:xfrm>
          <a:prstGeom prst="rect">
            <a:avLst/>
          </a:prstGeom>
          <a:noFill/>
          <a:ln>
            <a:noFill/>
          </a:ln>
        </p:spPr>
      </p:pic>
    </p:spTree>
    <p:extLst>
      <p:ext uri="{BB962C8B-B14F-4D97-AF65-F5344CB8AC3E}">
        <p14:creationId xmlns:p14="http://schemas.microsoft.com/office/powerpoint/2010/main" val="1400825361"/>
      </p:ext>
    </p:extLst>
  </p:cSld>
  <p:clrMapOvr>
    <a:masterClrMapping/>
  </p:clrMapOvr>
  <p:transition spd="slow">
    <p:fad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7" y="406269"/>
            <a:ext cx="6845143" cy="612732"/>
          </a:xfrm>
          <a:prstGeom prst="rect">
            <a:avLst/>
          </a:prstGeom>
        </p:spPr>
        <p:txBody>
          <a:bodyPr wrap="square">
            <a:spAutoFit/>
          </a:bodyPr>
          <a:lstStyle/>
          <a:p>
            <a:pPr marR="0" lvl="0">
              <a:lnSpc>
                <a:spcPct val="135000"/>
              </a:lnSpc>
              <a:spcBef>
                <a:spcPts val="0"/>
              </a:spcBef>
              <a:spcAft>
                <a:spcPts val="800"/>
              </a:spcAft>
            </a:pPr>
            <a:r>
              <a:rPr lang="en-US" sz="2800"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5. Phép quay trục</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TextBox 5">
            <a:extLst>
              <a:ext uri="{FF2B5EF4-FFF2-40B4-BE49-F238E27FC236}">
                <a16:creationId xmlns:a16="http://schemas.microsoft.com/office/drawing/2014/main" id="{27607905-A2F6-4E0B-A010-BB6BF4ADAF99}"/>
              </a:ext>
            </a:extLst>
          </p:cNvPr>
          <p:cNvSpPr txBox="1"/>
          <p:nvPr/>
        </p:nvSpPr>
        <p:spPr>
          <a:xfrm>
            <a:off x="1282898" y="1661611"/>
            <a:ext cx="4618299" cy="430887"/>
          </a:xfrm>
          <a:prstGeom prst="rect">
            <a:avLst/>
          </a:prstGeom>
          <a:noFill/>
        </p:spPr>
        <p:txBody>
          <a:bodyPr wrap="square" rtlCol="0">
            <a:spAutoFit/>
          </a:bodyPr>
          <a:lstStyle/>
          <a:p>
            <a:r>
              <a:rPr lang="en-US" sz="2200">
                <a:solidFill>
                  <a:schemeClr val="bg1"/>
                </a:solidFill>
              </a:rPr>
              <a:t>Quay quanh trục oz</a:t>
            </a:r>
          </a:p>
        </p:txBody>
      </p:sp>
      <p:pic>
        <p:nvPicPr>
          <p:cNvPr id="10" name="Picture 9">
            <a:extLst>
              <a:ext uri="{FF2B5EF4-FFF2-40B4-BE49-F238E27FC236}">
                <a16:creationId xmlns:a16="http://schemas.microsoft.com/office/drawing/2014/main" id="{680284D6-DF36-4521-85C2-C4B872C9EA1A}"/>
              </a:ext>
            </a:extLst>
          </p:cNvPr>
          <p:cNvPicPr/>
          <p:nvPr/>
        </p:nvPicPr>
        <p:blipFill>
          <a:blip r:embed="rId5">
            <a:extLst>
              <a:ext uri="{28A0092B-C50C-407E-A947-70E740481C1C}">
                <a14:useLocalDpi xmlns:a14="http://schemas.microsoft.com/office/drawing/2010/main" val="0"/>
              </a:ext>
            </a:extLst>
          </a:blip>
          <a:srcRect/>
          <a:stretch>
            <a:fillRect/>
          </a:stretch>
        </p:blipFill>
        <p:spPr bwMode="auto">
          <a:xfrm>
            <a:off x="4683105" y="1200150"/>
            <a:ext cx="4912308" cy="1333311"/>
          </a:xfrm>
          <a:prstGeom prst="rect">
            <a:avLst/>
          </a:prstGeom>
          <a:noFill/>
          <a:ln>
            <a:noFill/>
          </a:ln>
        </p:spPr>
      </p:pic>
      <p:pic>
        <p:nvPicPr>
          <p:cNvPr id="11" name="Picture 10">
            <a:extLst>
              <a:ext uri="{FF2B5EF4-FFF2-40B4-BE49-F238E27FC236}">
                <a16:creationId xmlns:a16="http://schemas.microsoft.com/office/drawing/2014/main" id="{C5FAB391-E3C5-4329-9A8B-9D09FD7B8181}"/>
              </a:ext>
            </a:extLst>
          </p:cNvPr>
          <p:cNvPicPr/>
          <p:nvPr/>
        </p:nvPicPr>
        <p:blipFill>
          <a:blip r:embed="rId6">
            <a:extLst>
              <a:ext uri="{28A0092B-C50C-407E-A947-70E740481C1C}">
                <a14:useLocalDpi xmlns:a14="http://schemas.microsoft.com/office/drawing/2010/main" val="0"/>
              </a:ext>
            </a:extLst>
          </a:blip>
          <a:srcRect/>
          <a:stretch>
            <a:fillRect/>
          </a:stretch>
        </p:blipFill>
        <p:spPr bwMode="auto">
          <a:xfrm>
            <a:off x="4683105" y="2533461"/>
            <a:ext cx="4912308" cy="3971863"/>
          </a:xfrm>
          <a:prstGeom prst="rect">
            <a:avLst/>
          </a:prstGeom>
          <a:noFill/>
          <a:ln>
            <a:noFill/>
          </a:ln>
        </p:spPr>
      </p:pic>
    </p:spTree>
    <p:extLst>
      <p:ext uri="{BB962C8B-B14F-4D97-AF65-F5344CB8AC3E}">
        <p14:creationId xmlns:p14="http://schemas.microsoft.com/office/powerpoint/2010/main" val="3594924333"/>
      </p:ext>
    </p:extLst>
  </p:cSld>
  <p:clrMapOvr>
    <a:masterClrMapping/>
  </p:clrMapOvr>
  <p:transition spd="slow">
    <p:fad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rot="16200000">
            <a:off x="4886476" y="1361941"/>
            <a:ext cx="3600000"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矩形 2"/>
          <p:cNvSpPr/>
          <p:nvPr/>
        </p:nvSpPr>
        <p:spPr>
          <a:xfrm rot="16200000">
            <a:off x="3746698" y="-526155"/>
            <a:ext cx="2900034"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文本框 3"/>
          <p:cNvSpPr txBox="1"/>
          <p:nvPr/>
        </p:nvSpPr>
        <p:spPr>
          <a:xfrm>
            <a:off x="3750315" y="-1171015"/>
            <a:ext cx="4500357" cy="7725192"/>
          </a:xfrm>
          <a:prstGeom prst="rect">
            <a:avLst/>
          </a:prstGeom>
          <a:noFill/>
        </p:spPr>
        <p:txBody>
          <a:bodyPr wrap="square" rtlCol="0">
            <a:spAutoFit/>
          </a:bodyPr>
          <a:lstStyle/>
          <a:p>
            <a:pPr algn="ctr"/>
            <a:r>
              <a:rPr lang="en-US" altLang="zh-CN"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rPr>
              <a:t>4</a:t>
            </a:r>
            <a:endParaRPr lang="zh-CN" altLang="en-US"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sp>
        <p:nvSpPr>
          <p:cNvPr id="6" name="饼形 5"/>
          <p:cNvSpPr/>
          <p:nvPr/>
        </p:nvSpPr>
        <p:spPr>
          <a:xfrm rot="5400000">
            <a:off x="4881715" y="972694"/>
            <a:ext cx="630000" cy="630000"/>
          </a:xfrm>
          <a:prstGeom prst="pie">
            <a:avLst>
              <a:gd name="adj1" fmla="val 5351128"/>
              <a:gd name="adj2" fmla="val 16200000"/>
            </a:avLst>
          </a:prstGeom>
          <a:gradFill>
            <a:gsLst>
              <a:gs pos="0">
                <a:srgbClr val="F682B0"/>
              </a:gs>
              <a:gs pos="33000">
                <a:srgbClr val="FE93AA"/>
              </a:gs>
              <a:gs pos="77000">
                <a:srgbClr val="F8BCCC"/>
              </a:gs>
              <a:gs pos="53000">
                <a:srgbClr val="FD8EAC"/>
              </a:gs>
              <a:gs pos="97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 name="矩形 7"/>
          <p:cNvSpPr/>
          <p:nvPr/>
        </p:nvSpPr>
        <p:spPr>
          <a:xfrm>
            <a:off x="-2910356" y="3131054"/>
            <a:ext cx="18000000"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1" name="矩形 10"/>
          <p:cNvSpPr/>
          <p:nvPr/>
        </p:nvSpPr>
        <p:spPr>
          <a:xfrm>
            <a:off x="7227282" y="3313318"/>
            <a:ext cx="2477730" cy="265471"/>
          </a:xfrm>
          <a:prstGeom prst="rect">
            <a:avLst/>
          </a:prstGeom>
          <a:gradFill>
            <a:gsLst>
              <a:gs pos="74000">
                <a:srgbClr val="975FA2"/>
              </a:gs>
              <a:gs pos="50000">
                <a:srgbClr val="F682B0"/>
              </a:gs>
              <a:gs pos="7000">
                <a:srgbClr val="FE93AA"/>
              </a:gs>
              <a:gs pos="30000">
                <a:srgbClr val="FD8EAC"/>
              </a:gs>
              <a:gs pos="97000">
                <a:srgbClr val="38CEEC"/>
              </a:gs>
            </a:gsLst>
            <a:lin ang="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文本框 12"/>
          <p:cNvSpPr txBox="1"/>
          <p:nvPr/>
        </p:nvSpPr>
        <p:spPr>
          <a:xfrm>
            <a:off x="0" y="0"/>
            <a:ext cx="4500357" cy="3154710"/>
          </a:xfrm>
          <a:prstGeom prst="rect">
            <a:avLst/>
          </a:prstGeom>
          <a:noFill/>
        </p:spPr>
        <p:txBody>
          <a:bodyPr wrap="square" rtlCol="0">
            <a:spAutoFit/>
          </a:bodyPr>
          <a:lstStyle/>
          <a:p>
            <a:pPr algn="ctr"/>
            <a:r>
              <a:rPr lang="en-US" altLang="zh-CN"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rPr>
              <a:t>4</a:t>
            </a:r>
            <a:endParaRPr lang="zh-CN" altLang="en-US"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sp>
        <p:nvSpPr>
          <p:cNvPr id="14" name="文本框 13"/>
          <p:cNvSpPr txBox="1"/>
          <p:nvPr/>
        </p:nvSpPr>
        <p:spPr>
          <a:xfrm>
            <a:off x="7691643" y="0"/>
            <a:ext cx="4500357" cy="3154710"/>
          </a:xfrm>
          <a:prstGeom prst="rect">
            <a:avLst/>
          </a:prstGeom>
          <a:noFill/>
        </p:spPr>
        <p:txBody>
          <a:bodyPr wrap="square" rtlCol="0">
            <a:spAutoFit/>
          </a:bodyPr>
          <a:lstStyle/>
          <a:p>
            <a:pPr algn="ctr"/>
            <a:r>
              <a:rPr lang="en-US" altLang="zh-CN"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rPr>
              <a:t>4</a:t>
            </a:r>
            <a:endParaRPr lang="zh-CN" altLang="en-US"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grpSp>
        <p:nvGrpSpPr>
          <p:cNvPr id="21" name="组合 20"/>
          <p:cNvGrpSpPr/>
          <p:nvPr/>
        </p:nvGrpSpPr>
        <p:grpSpPr>
          <a:xfrm>
            <a:off x="2578867" y="3101557"/>
            <a:ext cx="442451" cy="630000"/>
            <a:chOff x="7593320" y="7069392"/>
            <a:chExt cx="442451" cy="630000"/>
          </a:xfrm>
        </p:grpSpPr>
        <p:sp>
          <p:nvSpPr>
            <p:cNvPr id="19" name="椭圆 18"/>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椭圆 19"/>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2" name="组合 21"/>
          <p:cNvGrpSpPr/>
          <p:nvPr/>
        </p:nvGrpSpPr>
        <p:grpSpPr>
          <a:xfrm>
            <a:off x="872971" y="3131054"/>
            <a:ext cx="442451" cy="630000"/>
            <a:chOff x="7593320" y="7069392"/>
            <a:chExt cx="442451" cy="630000"/>
          </a:xfrm>
        </p:grpSpPr>
        <p:sp>
          <p:nvSpPr>
            <p:cNvPr id="23" name="椭圆 22"/>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椭圆 23"/>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5" name="组合 24"/>
          <p:cNvGrpSpPr/>
          <p:nvPr/>
        </p:nvGrpSpPr>
        <p:grpSpPr>
          <a:xfrm>
            <a:off x="11172261" y="3131054"/>
            <a:ext cx="442451" cy="630000"/>
            <a:chOff x="7593320" y="7069392"/>
            <a:chExt cx="442451" cy="630000"/>
          </a:xfrm>
        </p:grpSpPr>
        <p:sp>
          <p:nvSpPr>
            <p:cNvPr id="26" name="椭圆 25"/>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7" name="椭圆 26"/>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cxnSp>
        <p:nvCxnSpPr>
          <p:cNvPr id="32" name="直接连接符 31"/>
          <p:cNvCxnSpPr/>
          <p:nvPr/>
        </p:nvCxnSpPr>
        <p:spPr>
          <a:xfrm flipV="1">
            <a:off x="5164393" y="1307460"/>
            <a:ext cx="0" cy="93600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4" name="直接连接符 33"/>
          <p:cNvCxnSpPr/>
          <p:nvPr/>
        </p:nvCxnSpPr>
        <p:spPr>
          <a:xfrm flipH="1" flipV="1">
            <a:off x="5100840" y="3465642"/>
            <a:ext cx="936000"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V="1">
            <a:off x="5164393" y="2403756"/>
            <a:ext cx="0" cy="93600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V="1">
            <a:off x="6703142" y="1730247"/>
            <a:ext cx="0" cy="72000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3" name="直接连接符 32"/>
          <p:cNvCxnSpPr/>
          <p:nvPr/>
        </p:nvCxnSpPr>
        <p:spPr>
          <a:xfrm flipH="1" flipV="1">
            <a:off x="6177476" y="3465642"/>
            <a:ext cx="936000"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5" name="直接连接符 34"/>
          <p:cNvCxnSpPr/>
          <p:nvPr/>
        </p:nvCxnSpPr>
        <p:spPr>
          <a:xfrm flipV="1">
            <a:off x="6678561" y="2637563"/>
            <a:ext cx="0" cy="72000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36" name="直接连接符 35"/>
          <p:cNvCxnSpPr/>
          <p:nvPr/>
        </p:nvCxnSpPr>
        <p:spPr>
          <a:xfrm flipV="1">
            <a:off x="6653980" y="3721859"/>
            <a:ext cx="0" cy="108000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sp>
        <p:nvSpPr>
          <p:cNvPr id="10" name="椭圆 9"/>
          <p:cNvSpPr/>
          <p:nvPr/>
        </p:nvSpPr>
        <p:spPr>
          <a:xfrm flipH="1">
            <a:off x="6405714" y="2966557"/>
            <a:ext cx="900000" cy="90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nvGrpSpPr>
          <p:cNvPr id="29" name="îśḷîďe">
            <a:extLst>
              <a:ext uri="{FF2B5EF4-FFF2-40B4-BE49-F238E27FC236}">
                <a16:creationId xmlns:a16="http://schemas.microsoft.com/office/drawing/2014/main" id="{ECF4D9A2-A90F-46E0-913F-6808AB929116}"/>
              </a:ext>
            </a:extLst>
          </p:cNvPr>
          <p:cNvGrpSpPr/>
          <p:nvPr/>
        </p:nvGrpSpPr>
        <p:grpSpPr>
          <a:xfrm>
            <a:off x="132236" y="4488352"/>
            <a:ext cx="5436604" cy="2741389"/>
            <a:chOff x="880244" y="2278290"/>
            <a:chExt cx="5436604" cy="2741389"/>
          </a:xfrm>
        </p:grpSpPr>
        <p:sp>
          <p:nvSpPr>
            <p:cNvPr id="30" name="îṣlîḓe">
              <a:extLst>
                <a:ext uri="{FF2B5EF4-FFF2-40B4-BE49-F238E27FC236}">
                  <a16:creationId xmlns:a16="http://schemas.microsoft.com/office/drawing/2014/main" id="{0D297CC1-104D-4089-83FB-BFC447665574}"/>
                </a:ext>
              </a:extLst>
            </p:cNvPr>
            <p:cNvSpPr/>
            <p:nvPr/>
          </p:nvSpPr>
          <p:spPr>
            <a:xfrm>
              <a:off x="1222486" y="2278290"/>
              <a:ext cx="4763569" cy="1820596"/>
            </a:xfrm>
            <a:custGeom>
              <a:avLst/>
              <a:gdLst/>
              <a:ahLst/>
              <a:cxnLst>
                <a:cxn ang="0">
                  <a:pos x="wd2" y="hd2"/>
                </a:cxn>
                <a:cxn ang="5400000">
                  <a:pos x="wd2" y="hd2"/>
                </a:cxn>
                <a:cxn ang="10800000">
                  <a:pos x="wd2" y="hd2"/>
                </a:cxn>
                <a:cxn ang="16200000">
                  <a:pos x="wd2" y="hd2"/>
                </a:cxn>
              </a:cxnLst>
              <a:rect l="0" t="0" r="r" b="b"/>
              <a:pathLst>
                <a:path w="21600" h="21600" extrusionOk="0">
                  <a:moveTo>
                    <a:pt x="21600" y="685"/>
                  </a:moveTo>
                  <a:cubicBezTo>
                    <a:pt x="21600" y="308"/>
                    <a:pt x="21474" y="0"/>
                    <a:pt x="21321" y="0"/>
                  </a:cubicBezTo>
                  <a:lnTo>
                    <a:pt x="279" y="0"/>
                  </a:lnTo>
                  <a:cubicBezTo>
                    <a:pt x="125" y="0"/>
                    <a:pt x="0" y="308"/>
                    <a:pt x="0" y="685"/>
                  </a:cubicBezTo>
                  <a:lnTo>
                    <a:pt x="0" y="20915"/>
                  </a:lnTo>
                  <a:cubicBezTo>
                    <a:pt x="0" y="21291"/>
                    <a:pt x="125" y="21600"/>
                    <a:pt x="279" y="21600"/>
                  </a:cubicBezTo>
                  <a:lnTo>
                    <a:pt x="21321" y="21600"/>
                  </a:lnTo>
                  <a:cubicBezTo>
                    <a:pt x="21474" y="21600"/>
                    <a:pt x="21600" y="21291"/>
                    <a:pt x="21600" y="20915"/>
                  </a:cubicBezTo>
                  <a:cubicBezTo>
                    <a:pt x="21600" y="20915"/>
                    <a:pt x="21600" y="685"/>
                    <a:pt x="21600" y="685"/>
                  </a:cubicBezTo>
                  <a:close/>
                </a:path>
              </a:pathLst>
            </a:custGeom>
            <a:solidFill>
              <a:srgbClr val="E6E7EA"/>
            </a:solidFill>
            <a:ln w="6350">
              <a:solidFill>
                <a:srgbClr val="A6AAA9"/>
              </a:solidFill>
            </a:ln>
          </p:spPr>
          <p:txBody>
            <a:bodyPr anchor="ctr"/>
            <a:lstStyle/>
            <a:p>
              <a:pPr algn="ctr"/>
              <a:endParaRPr>
                <a:solidFill>
                  <a:schemeClr val="bg1"/>
                </a:solidFill>
              </a:endParaRPr>
            </a:p>
          </p:txBody>
        </p:sp>
        <p:grpSp>
          <p:nvGrpSpPr>
            <p:cNvPr id="37" name="isḻïḋé">
              <a:extLst>
                <a:ext uri="{FF2B5EF4-FFF2-40B4-BE49-F238E27FC236}">
                  <a16:creationId xmlns:a16="http://schemas.microsoft.com/office/drawing/2014/main" id="{422DE77B-BE63-42CA-BA55-39045F2359B6}"/>
                </a:ext>
              </a:extLst>
            </p:cNvPr>
            <p:cNvGrpSpPr/>
            <p:nvPr/>
          </p:nvGrpSpPr>
          <p:grpSpPr>
            <a:xfrm>
              <a:off x="1345157" y="2423962"/>
              <a:ext cx="4522155" cy="1564175"/>
              <a:chOff x="0" y="0"/>
              <a:chExt cx="9044298" cy="3128343"/>
            </a:xfrm>
          </p:grpSpPr>
          <p:sp>
            <p:nvSpPr>
              <p:cNvPr id="43" name="ïśľïḑe">
                <a:extLst>
                  <a:ext uri="{FF2B5EF4-FFF2-40B4-BE49-F238E27FC236}">
                    <a16:creationId xmlns:a16="http://schemas.microsoft.com/office/drawing/2014/main" id="{3CDE7187-761B-4AEC-8ED1-BE2D29E5AE34}"/>
                  </a:ext>
                </a:extLst>
              </p:cNvPr>
              <p:cNvSpPr/>
              <p:nvPr/>
            </p:nvSpPr>
            <p:spPr>
              <a:xfrm>
                <a:off x="0" y="0"/>
                <a:ext cx="51853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52" y="21600"/>
                    </a:cubicBezTo>
                    <a:lnTo>
                      <a:pt x="1250" y="21600"/>
                    </a:lnTo>
                    <a:cubicBezTo>
                      <a:pt x="560" y="21600"/>
                      <a:pt x="0" y="21039"/>
                      <a:pt x="0" y="20349"/>
                    </a:cubicBezTo>
                    <a:lnTo>
                      <a:pt x="0" y="1251"/>
                    </a:lnTo>
                    <a:cubicBezTo>
                      <a:pt x="0" y="560"/>
                      <a:pt x="560" y="0"/>
                      <a:pt x="1250" y="0"/>
                    </a:cubicBezTo>
                    <a:lnTo>
                      <a:pt x="20352" y="0"/>
                    </a:lnTo>
                    <a:cubicBezTo>
                      <a:pt x="21040"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4" name="îšlíḑe">
                <a:extLst>
                  <a:ext uri="{FF2B5EF4-FFF2-40B4-BE49-F238E27FC236}">
                    <a16:creationId xmlns:a16="http://schemas.microsoft.com/office/drawing/2014/main" id="{D22DAA6A-F201-4B68-8441-34D2043326C6}"/>
                  </a:ext>
                </a:extLst>
              </p:cNvPr>
              <p:cNvSpPr/>
              <p:nvPr/>
            </p:nvSpPr>
            <p:spPr>
              <a:xfrm>
                <a:off x="950702" y="628690"/>
                <a:ext cx="51838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1" y="21600"/>
                    </a:cubicBezTo>
                    <a:lnTo>
                      <a:pt x="1244" y="21600"/>
                    </a:lnTo>
                    <a:cubicBezTo>
                      <a:pt x="554" y="21600"/>
                      <a:pt x="0" y="21038"/>
                      <a:pt x="0" y="20344"/>
                    </a:cubicBezTo>
                    <a:lnTo>
                      <a:pt x="0" y="1241"/>
                    </a:lnTo>
                    <a:cubicBezTo>
                      <a:pt x="0" y="563"/>
                      <a:pt x="554" y="0"/>
                      <a:pt x="1244" y="0"/>
                    </a:cubicBezTo>
                    <a:lnTo>
                      <a:pt x="20351" y="0"/>
                    </a:lnTo>
                    <a:cubicBezTo>
                      <a:pt x="21048"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5" name="ïsļïďè">
                <a:extLst>
                  <a:ext uri="{FF2B5EF4-FFF2-40B4-BE49-F238E27FC236}">
                    <a16:creationId xmlns:a16="http://schemas.microsoft.com/office/drawing/2014/main" id="{4BC786E2-88F2-4EE6-8896-D0336E097C4E}"/>
                  </a:ext>
                </a:extLst>
              </p:cNvPr>
              <p:cNvSpPr/>
              <p:nvPr/>
            </p:nvSpPr>
            <p:spPr>
              <a:xfrm>
                <a:off x="1088707" y="1257380"/>
                <a:ext cx="518576"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2" y="21600"/>
                    </a:cubicBezTo>
                    <a:lnTo>
                      <a:pt x="1249" y="21600"/>
                    </a:lnTo>
                    <a:cubicBezTo>
                      <a:pt x="571" y="21600"/>
                      <a:pt x="0" y="21049"/>
                      <a:pt x="0" y="20356"/>
                    </a:cubicBezTo>
                    <a:lnTo>
                      <a:pt x="0" y="1238"/>
                    </a:lnTo>
                    <a:cubicBezTo>
                      <a:pt x="0" y="561"/>
                      <a:pt x="571" y="0"/>
                      <a:pt x="1249" y="0"/>
                    </a:cubicBezTo>
                    <a:lnTo>
                      <a:pt x="20352" y="0"/>
                    </a:lnTo>
                    <a:cubicBezTo>
                      <a:pt x="21040"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6" name="íṧľiḋe">
                <a:extLst>
                  <a:ext uri="{FF2B5EF4-FFF2-40B4-BE49-F238E27FC236}">
                    <a16:creationId xmlns:a16="http://schemas.microsoft.com/office/drawing/2014/main" id="{CE3CB043-E53E-41C3-88E2-EE47218173F0}"/>
                  </a:ext>
                </a:extLst>
              </p:cNvPr>
              <p:cNvSpPr/>
              <p:nvPr/>
            </p:nvSpPr>
            <p:spPr>
              <a:xfrm>
                <a:off x="782029" y="1901405"/>
                <a:ext cx="518336"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56" y="21600"/>
                    </a:cubicBezTo>
                    <a:lnTo>
                      <a:pt x="1246" y="21600"/>
                    </a:lnTo>
                    <a:cubicBezTo>
                      <a:pt x="564" y="21600"/>
                      <a:pt x="0" y="21036"/>
                      <a:pt x="0" y="20352"/>
                    </a:cubicBezTo>
                    <a:lnTo>
                      <a:pt x="0" y="1250"/>
                    </a:lnTo>
                    <a:cubicBezTo>
                      <a:pt x="0" y="566"/>
                      <a:pt x="564" y="0"/>
                      <a:pt x="1246" y="0"/>
                    </a:cubicBezTo>
                    <a:lnTo>
                      <a:pt x="20356" y="0"/>
                    </a:lnTo>
                    <a:cubicBezTo>
                      <a:pt x="21040"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7" name="ïSḷíḓe">
                <a:extLst>
                  <a:ext uri="{FF2B5EF4-FFF2-40B4-BE49-F238E27FC236}">
                    <a16:creationId xmlns:a16="http://schemas.microsoft.com/office/drawing/2014/main" id="{FE7E0C80-66FF-4C74-A657-49D46EF98E3B}"/>
                  </a:ext>
                </a:extLst>
              </p:cNvPr>
              <p:cNvSpPr/>
              <p:nvPr/>
            </p:nvSpPr>
            <p:spPr>
              <a:xfrm>
                <a:off x="0" y="2530095"/>
                <a:ext cx="518538"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0" y="21600"/>
                      <a:pt x="20352" y="21600"/>
                    </a:cubicBezTo>
                    <a:lnTo>
                      <a:pt x="1250" y="21600"/>
                    </a:lnTo>
                    <a:cubicBezTo>
                      <a:pt x="560" y="21600"/>
                      <a:pt x="0" y="21116"/>
                      <a:pt x="0" y="20518"/>
                    </a:cubicBezTo>
                    <a:lnTo>
                      <a:pt x="0" y="1081"/>
                    </a:lnTo>
                    <a:cubicBezTo>
                      <a:pt x="0" y="496"/>
                      <a:pt x="560" y="0"/>
                      <a:pt x="1250" y="0"/>
                    </a:cubicBezTo>
                    <a:lnTo>
                      <a:pt x="20352" y="0"/>
                    </a:lnTo>
                    <a:cubicBezTo>
                      <a:pt x="21040"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8" name="îṥ1ïdè">
                <a:extLst>
                  <a:ext uri="{FF2B5EF4-FFF2-40B4-BE49-F238E27FC236}">
                    <a16:creationId xmlns:a16="http://schemas.microsoft.com/office/drawing/2014/main" id="{BD11BB4F-96B4-448E-97B4-34B240D83891}"/>
                  </a:ext>
                </a:extLst>
              </p:cNvPr>
              <p:cNvSpPr/>
              <p:nvPr/>
            </p:nvSpPr>
            <p:spPr>
              <a:xfrm>
                <a:off x="628690" y="2530095"/>
                <a:ext cx="51829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42" y="21600"/>
                      <a:pt x="20350" y="21600"/>
                    </a:cubicBezTo>
                    <a:lnTo>
                      <a:pt x="1247" y="21600"/>
                    </a:lnTo>
                    <a:cubicBezTo>
                      <a:pt x="563" y="21600"/>
                      <a:pt x="0" y="21116"/>
                      <a:pt x="0" y="20518"/>
                    </a:cubicBezTo>
                    <a:lnTo>
                      <a:pt x="0" y="1081"/>
                    </a:lnTo>
                    <a:cubicBezTo>
                      <a:pt x="0" y="496"/>
                      <a:pt x="563" y="0"/>
                      <a:pt x="1247" y="0"/>
                    </a:cubicBezTo>
                    <a:lnTo>
                      <a:pt x="20350" y="0"/>
                    </a:lnTo>
                    <a:cubicBezTo>
                      <a:pt x="21042"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49" name="iṡḻîḍê">
                <a:extLst>
                  <a:ext uri="{FF2B5EF4-FFF2-40B4-BE49-F238E27FC236}">
                    <a16:creationId xmlns:a16="http://schemas.microsoft.com/office/drawing/2014/main" id="{81D0ABFC-ECC8-401B-B78F-81A9FFE1214C}"/>
                  </a:ext>
                </a:extLst>
              </p:cNvPr>
              <p:cNvSpPr/>
              <p:nvPr/>
            </p:nvSpPr>
            <p:spPr>
              <a:xfrm>
                <a:off x="1257380" y="2530095"/>
                <a:ext cx="51855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36" y="21600"/>
                      <a:pt x="20348" y="21600"/>
                    </a:cubicBezTo>
                    <a:lnTo>
                      <a:pt x="1246" y="21600"/>
                    </a:lnTo>
                    <a:cubicBezTo>
                      <a:pt x="560" y="21600"/>
                      <a:pt x="0" y="21116"/>
                      <a:pt x="0" y="20518"/>
                    </a:cubicBezTo>
                    <a:lnTo>
                      <a:pt x="0" y="1081"/>
                    </a:lnTo>
                    <a:cubicBezTo>
                      <a:pt x="0" y="496"/>
                      <a:pt x="560" y="0"/>
                      <a:pt x="1246" y="0"/>
                    </a:cubicBezTo>
                    <a:lnTo>
                      <a:pt x="20348" y="0"/>
                    </a:lnTo>
                    <a:cubicBezTo>
                      <a:pt x="21036"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0" name="íṣļïďê">
                <a:extLst>
                  <a:ext uri="{FF2B5EF4-FFF2-40B4-BE49-F238E27FC236}">
                    <a16:creationId xmlns:a16="http://schemas.microsoft.com/office/drawing/2014/main" id="{D7A67C59-ACCA-4FDF-A417-8237DD1B99ED}"/>
                  </a:ext>
                </a:extLst>
              </p:cNvPr>
              <p:cNvSpPr/>
              <p:nvPr/>
            </p:nvSpPr>
            <p:spPr>
              <a:xfrm>
                <a:off x="6639584" y="2530095"/>
                <a:ext cx="518703"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028" y="21600"/>
                      <a:pt x="20343" y="21600"/>
                    </a:cubicBezTo>
                    <a:lnTo>
                      <a:pt x="1244" y="21600"/>
                    </a:lnTo>
                    <a:cubicBezTo>
                      <a:pt x="562" y="21600"/>
                      <a:pt x="0" y="21116"/>
                      <a:pt x="0" y="20518"/>
                    </a:cubicBezTo>
                    <a:lnTo>
                      <a:pt x="0" y="1081"/>
                    </a:lnTo>
                    <a:cubicBezTo>
                      <a:pt x="0" y="496"/>
                      <a:pt x="562" y="0"/>
                      <a:pt x="1244" y="0"/>
                    </a:cubicBezTo>
                    <a:lnTo>
                      <a:pt x="20343" y="0"/>
                    </a:lnTo>
                    <a:cubicBezTo>
                      <a:pt x="21028"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1" name="iṧļiḋê">
                <a:extLst>
                  <a:ext uri="{FF2B5EF4-FFF2-40B4-BE49-F238E27FC236}">
                    <a16:creationId xmlns:a16="http://schemas.microsoft.com/office/drawing/2014/main" id="{44653B1F-24BF-4E31-9CD1-742C5BC7E4DC}"/>
                  </a:ext>
                </a:extLst>
              </p:cNvPr>
              <p:cNvSpPr/>
              <p:nvPr/>
            </p:nvSpPr>
            <p:spPr>
              <a:xfrm>
                <a:off x="7268274" y="2821439"/>
                <a:ext cx="518584"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41" y="21600"/>
                      <a:pt x="20356" y="21600"/>
                    </a:cubicBezTo>
                    <a:lnTo>
                      <a:pt x="1265" y="21600"/>
                    </a:lnTo>
                    <a:cubicBezTo>
                      <a:pt x="568" y="21600"/>
                      <a:pt x="0" y="20632"/>
                      <a:pt x="0" y="19436"/>
                    </a:cubicBezTo>
                    <a:lnTo>
                      <a:pt x="0" y="2166"/>
                    </a:lnTo>
                    <a:cubicBezTo>
                      <a:pt x="0" y="982"/>
                      <a:pt x="568" y="0"/>
                      <a:pt x="1265" y="0"/>
                    </a:cubicBezTo>
                    <a:lnTo>
                      <a:pt x="20356" y="0"/>
                    </a:lnTo>
                    <a:cubicBezTo>
                      <a:pt x="21041" y="0"/>
                      <a:pt x="21600" y="982"/>
                      <a:pt x="21600" y="2166"/>
                    </a:cubicBezTo>
                    <a:cubicBezTo>
                      <a:pt x="21600" y="2166"/>
                      <a:pt x="21600" y="19436"/>
                      <a:pt x="21600" y="1943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2" name="ïŝ1ídé">
                <a:extLst>
                  <a:ext uri="{FF2B5EF4-FFF2-40B4-BE49-F238E27FC236}">
                    <a16:creationId xmlns:a16="http://schemas.microsoft.com/office/drawing/2014/main" id="{BB0FEBD2-4657-4DB6-AB04-419341E6CD1C}"/>
                  </a:ext>
                </a:extLst>
              </p:cNvPr>
              <p:cNvSpPr/>
              <p:nvPr/>
            </p:nvSpPr>
            <p:spPr>
              <a:xfrm>
                <a:off x="8525655" y="2821439"/>
                <a:ext cx="518643" cy="299208"/>
              </a:xfrm>
              <a:custGeom>
                <a:avLst/>
                <a:gdLst/>
                <a:ahLst/>
                <a:cxnLst>
                  <a:cxn ang="0">
                    <a:pos x="wd2" y="hd2"/>
                  </a:cxn>
                  <a:cxn ang="5400000">
                    <a:pos x="wd2" y="hd2"/>
                  </a:cxn>
                  <a:cxn ang="10800000">
                    <a:pos x="wd2" y="hd2"/>
                  </a:cxn>
                  <a:cxn ang="16200000">
                    <a:pos x="wd2" y="hd2"/>
                  </a:cxn>
                </a:cxnLst>
                <a:rect l="0" t="0" r="r" b="b"/>
                <a:pathLst>
                  <a:path w="21600" h="21600" extrusionOk="0">
                    <a:moveTo>
                      <a:pt x="21600" y="19436"/>
                    </a:moveTo>
                    <a:cubicBezTo>
                      <a:pt x="21600" y="20632"/>
                      <a:pt x="21038" y="21600"/>
                      <a:pt x="20348" y="21600"/>
                    </a:cubicBezTo>
                    <a:lnTo>
                      <a:pt x="1257" y="21600"/>
                    </a:lnTo>
                    <a:cubicBezTo>
                      <a:pt x="573" y="21600"/>
                      <a:pt x="0" y="20632"/>
                      <a:pt x="0" y="19436"/>
                    </a:cubicBezTo>
                    <a:lnTo>
                      <a:pt x="0" y="2166"/>
                    </a:lnTo>
                    <a:cubicBezTo>
                      <a:pt x="0" y="982"/>
                      <a:pt x="573" y="0"/>
                      <a:pt x="1257" y="0"/>
                    </a:cubicBezTo>
                    <a:lnTo>
                      <a:pt x="20348" y="0"/>
                    </a:lnTo>
                    <a:cubicBezTo>
                      <a:pt x="21038" y="0"/>
                      <a:pt x="21600" y="982"/>
                      <a:pt x="21600" y="2166"/>
                    </a:cubicBezTo>
                    <a:cubicBezTo>
                      <a:pt x="21600" y="2166"/>
                      <a:pt x="21600" y="19436"/>
                      <a:pt x="21600" y="1943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3" name="íś1iḓe">
                <a:extLst>
                  <a:ext uri="{FF2B5EF4-FFF2-40B4-BE49-F238E27FC236}">
                    <a16:creationId xmlns:a16="http://schemas.microsoft.com/office/drawing/2014/main" id="{A13A80D2-599B-495C-9FED-F8C0746F6C31}"/>
                  </a:ext>
                </a:extLst>
              </p:cNvPr>
              <p:cNvSpPr/>
              <p:nvPr/>
            </p:nvSpPr>
            <p:spPr>
              <a:xfrm>
                <a:off x="1886071" y="2530095"/>
                <a:ext cx="682846"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5" y="21600"/>
                      <a:pt x="20659" y="21600"/>
                    </a:cubicBezTo>
                    <a:lnTo>
                      <a:pt x="944" y="21600"/>
                    </a:lnTo>
                    <a:cubicBezTo>
                      <a:pt x="423" y="21600"/>
                      <a:pt x="0" y="21116"/>
                      <a:pt x="0" y="20518"/>
                    </a:cubicBezTo>
                    <a:lnTo>
                      <a:pt x="0" y="1081"/>
                    </a:lnTo>
                    <a:cubicBezTo>
                      <a:pt x="0" y="496"/>
                      <a:pt x="423" y="0"/>
                      <a:pt x="944" y="0"/>
                    </a:cubicBezTo>
                    <a:lnTo>
                      <a:pt x="20659" y="0"/>
                    </a:lnTo>
                    <a:cubicBezTo>
                      <a:pt x="21175"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4" name="ïs1iḓé">
                <a:extLst>
                  <a:ext uri="{FF2B5EF4-FFF2-40B4-BE49-F238E27FC236}">
                    <a16:creationId xmlns:a16="http://schemas.microsoft.com/office/drawing/2014/main" id="{81AE2D4D-34F9-4DFE-832E-C60B3B2B21FC}"/>
                  </a:ext>
                </a:extLst>
              </p:cNvPr>
              <p:cNvSpPr/>
              <p:nvPr/>
            </p:nvSpPr>
            <p:spPr>
              <a:xfrm>
                <a:off x="5842220" y="2530095"/>
                <a:ext cx="683124"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177" y="21600"/>
                      <a:pt x="20651" y="21600"/>
                    </a:cubicBezTo>
                    <a:lnTo>
                      <a:pt x="950" y="21600"/>
                    </a:lnTo>
                    <a:cubicBezTo>
                      <a:pt x="435" y="21600"/>
                      <a:pt x="0" y="21116"/>
                      <a:pt x="0" y="20518"/>
                    </a:cubicBezTo>
                    <a:lnTo>
                      <a:pt x="0" y="1081"/>
                    </a:lnTo>
                    <a:cubicBezTo>
                      <a:pt x="0" y="496"/>
                      <a:pt x="435" y="0"/>
                      <a:pt x="950" y="0"/>
                    </a:cubicBezTo>
                    <a:lnTo>
                      <a:pt x="20651" y="0"/>
                    </a:lnTo>
                    <a:cubicBezTo>
                      <a:pt x="21177"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5" name="íṣľîḓé">
                <a:extLst>
                  <a:ext uri="{FF2B5EF4-FFF2-40B4-BE49-F238E27FC236}">
                    <a16:creationId xmlns:a16="http://schemas.microsoft.com/office/drawing/2014/main" id="{930DCA00-04EE-4C68-820B-16294C6274A0}"/>
                  </a:ext>
                </a:extLst>
              </p:cNvPr>
              <p:cNvSpPr/>
              <p:nvPr/>
            </p:nvSpPr>
            <p:spPr>
              <a:xfrm>
                <a:off x="2683434" y="2530095"/>
                <a:ext cx="3044442" cy="59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518"/>
                    </a:moveTo>
                    <a:cubicBezTo>
                      <a:pt x="21600" y="21116"/>
                      <a:pt x="21503" y="21600"/>
                      <a:pt x="21385" y="21600"/>
                    </a:cubicBezTo>
                    <a:lnTo>
                      <a:pt x="213" y="21600"/>
                    </a:lnTo>
                    <a:cubicBezTo>
                      <a:pt x="98" y="21600"/>
                      <a:pt x="0" y="21116"/>
                      <a:pt x="0" y="20518"/>
                    </a:cubicBezTo>
                    <a:lnTo>
                      <a:pt x="0" y="1081"/>
                    </a:lnTo>
                    <a:cubicBezTo>
                      <a:pt x="0" y="496"/>
                      <a:pt x="98" y="0"/>
                      <a:pt x="213" y="0"/>
                    </a:cubicBezTo>
                    <a:lnTo>
                      <a:pt x="21385" y="0"/>
                    </a:lnTo>
                    <a:cubicBezTo>
                      <a:pt x="21503" y="0"/>
                      <a:pt x="21600" y="496"/>
                      <a:pt x="21600" y="1081"/>
                    </a:cubicBezTo>
                    <a:cubicBezTo>
                      <a:pt x="21600" y="1081"/>
                      <a:pt x="21600" y="20518"/>
                      <a:pt x="21600" y="20518"/>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6" name="íSlïdê">
                <a:extLst>
                  <a:ext uri="{FF2B5EF4-FFF2-40B4-BE49-F238E27FC236}">
                    <a16:creationId xmlns:a16="http://schemas.microsoft.com/office/drawing/2014/main" id="{F6387CC6-972C-4381-A431-CB6ECDF7F22D}"/>
                  </a:ext>
                </a:extLst>
              </p:cNvPr>
              <p:cNvSpPr/>
              <p:nvPr/>
            </p:nvSpPr>
            <p:spPr>
              <a:xfrm>
                <a:off x="1410719" y="1901405"/>
                <a:ext cx="51827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6" y="21600"/>
                      <a:pt x="20357" y="21600"/>
                    </a:cubicBezTo>
                    <a:lnTo>
                      <a:pt x="1243" y="21600"/>
                    </a:lnTo>
                    <a:cubicBezTo>
                      <a:pt x="567" y="21600"/>
                      <a:pt x="0" y="21036"/>
                      <a:pt x="0" y="20352"/>
                    </a:cubicBezTo>
                    <a:lnTo>
                      <a:pt x="0" y="1250"/>
                    </a:lnTo>
                    <a:cubicBezTo>
                      <a:pt x="0" y="566"/>
                      <a:pt x="567" y="0"/>
                      <a:pt x="1243" y="0"/>
                    </a:cubicBezTo>
                    <a:lnTo>
                      <a:pt x="20357" y="0"/>
                    </a:lnTo>
                    <a:cubicBezTo>
                      <a:pt x="21046"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7" name="îṥlidè">
                <a:extLst>
                  <a:ext uri="{FF2B5EF4-FFF2-40B4-BE49-F238E27FC236}">
                    <a16:creationId xmlns:a16="http://schemas.microsoft.com/office/drawing/2014/main" id="{C5D58BE2-7B5E-49F2-B0A6-3FA259FD9555}"/>
                  </a:ext>
                </a:extLst>
              </p:cNvPr>
              <p:cNvSpPr/>
              <p:nvPr/>
            </p:nvSpPr>
            <p:spPr>
              <a:xfrm>
                <a:off x="2054744" y="1901405"/>
                <a:ext cx="518321"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0" y="21600"/>
                      <a:pt x="20360" y="21600"/>
                    </a:cubicBezTo>
                    <a:lnTo>
                      <a:pt x="1250" y="21600"/>
                    </a:lnTo>
                    <a:cubicBezTo>
                      <a:pt x="561" y="21600"/>
                      <a:pt x="0" y="21036"/>
                      <a:pt x="0" y="20352"/>
                    </a:cubicBezTo>
                    <a:lnTo>
                      <a:pt x="0" y="1250"/>
                    </a:lnTo>
                    <a:cubicBezTo>
                      <a:pt x="0" y="566"/>
                      <a:pt x="561" y="0"/>
                      <a:pt x="1250" y="0"/>
                    </a:cubicBezTo>
                    <a:lnTo>
                      <a:pt x="20360" y="0"/>
                    </a:lnTo>
                    <a:cubicBezTo>
                      <a:pt x="21040"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8" name="íṧlíḍe">
                <a:extLst>
                  <a:ext uri="{FF2B5EF4-FFF2-40B4-BE49-F238E27FC236}">
                    <a16:creationId xmlns:a16="http://schemas.microsoft.com/office/drawing/2014/main" id="{A0D991AA-2DFF-45BD-9E6C-F9C7C2ABF238}"/>
                  </a:ext>
                </a:extLst>
              </p:cNvPr>
              <p:cNvSpPr/>
              <p:nvPr/>
            </p:nvSpPr>
            <p:spPr>
              <a:xfrm>
                <a:off x="2683434" y="1901405"/>
                <a:ext cx="51863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2" y="21600"/>
                      <a:pt x="20349" y="21600"/>
                    </a:cubicBezTo>
                    <a:lnTo>
                      <a:pt x="1253" y="21600"/>
                    </a:lnTo>
                    <a:cubicBezTo>
                      <a:pt x="575" y="21600"/>
                      <a:pt x="0" y="21036"/>
                      <a:pt x="0" y="20352"/>
                    </a:cubicBezTo>
                    <a:lnTo>
                      <a:pt x="0" y="1250"/>
                    </a:lnTo>
                    <a:cubicBezTo>
                      <a:pt x="0" y="566"/>
                      <a:pt x="575" y="0"/>
                      <a:pt x="1253" y="0"/>
                    </a:cubicBezTo>
                    <a:lnTo>
                      <a:pt x="20349" y="0"/>
                    </a:lnTo>
                    <a:cubicBezTo>
                      <a:pt x="21042"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59" name="ï$ḷîḓé">
                <a:extLst>
                  <a:ext uri="{FF2B5EF4-FFF2-40B4-BE49-F238E27FC236}">
                    <a16:creationId xmlns:a16="http://schemas.microsoft.com/office/drawing/2014/main" id="{94D55747-B05C-4F72-95CE-F8C89C591148}"/>
                  </a:ext>
                </a:extLst>
              </p:cNvPr>
              <p:cNvSpPr/>
              <p:nvPr/>
            </p:nvSpPr>
            <p:spPr>
              <a:xfrm>
                <a:off x="3312125" y="1901405"/>
                <a:ext cx="51836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8" y="21600"/>
                    </a:cubicBezTo>
                    <a:lnTo>
                      <a:pt x="1255" y="21600"/>
                    </a:lnTo>
                    <a:cubicBezTo>
                      <a:pt x="567" y="21600"/>
                      <a:pt x="0" y="21036"/>
                      <a:pt x="0" y="20352"/>
                    </a:cubicBezTo>
                    <a:lnTo>
                      <a:pt x="0" y="1250"/>
                    </a:lnTo>
                    <a:cubicBezTo>
                      <a:pt x="0" y="566"/>
                      <a:pt x="567" y="0"/>
                      <a:pt x="1255" y="0"/>
                    </a:cubicBezTo>
                    <a:lnTo>
                      <a:pt x="20358" y="0"/>
                    </a:lnTo>
                    <a:cubicBezTo>
                      <a:pt x="21037"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0" name="ïs1iḓé">
                <a:extLst>
                  <a:ext uri="{FF2B5EF4-FFF2-40B4-BE49-F238E27FC236}">
                    <a16:creationId xmlns:a16="http://schemas.microsoft.com/office/drawing/2014/main" id="{C18584BE-C15A-401E-8FC4-355C0BFF373C}"/>
                  </a:ext>
                </a:extLst>
              </p:cNvPr>
              <p:cNvSpPr/>
              <p:nvPr/>
            </p:nvSpPr>
            <p:spPr>
              <a:xfrm>
                <a:off x="3940815" y="1901405"/>
                <a:ext cx="518307"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8" y="21600"/>
                      <a:pt x="20355" y="21600"/>
                    </a:cubicBezTo>
                    <a:lnTo>
                      <a:pt x="1242" y="21600"/>
                    </a:lnTo>
                    <a:cubicBezTo>
                      <a:pt x="559" y="21600"/>
                      <a:pt x="0" y="21036"/>
                      <a:pt x="0" y="20352"/>
                    </a:cubicBezTo>
                    <a:lnTo>
                      <a:pt x="0" y="1250"/>
                    </a:lnTo>
                    <a:cubicBezTo>
                      <a:pt x="0" y="566"/>
                      <a:pt x="559" y="0"/>
                      <a:pt x="1242" y="0"/>
                    </a:cubicBezTo>
                    <a:lnTo>
                      <a:pt x="20355" y="0"/>
                    </a:lnTo>
                    <a:cubicBezTo>
                      <a:pt x="21038"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1" name="îsḻîďe">
                <a:extLst>
                  <a:ext uri="{FF2B5EF4-FFF2-40B4-BE49-F238E27FC236}">
                    <a16:creationId xmlns:a16="http://schemas.microsoft.com/office/drawing/2014/main" id="{3CA8AF49-19DC-4FE2-AFDF-E5B01E81F8BE}"/>
                  </a:ext>
                </a:extLst>
              </p:cNvPr>
              <p:cNvSpPr/>
              <p:nvPr/>
            </p:nvSpPr>
            <p:spPr>
              <a:xfrm>
                <a:off x="4569506" y="1901405"/>
                <a:ext cx="51855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43" y="21600"/>
                      <a:pt x="20356" y="21600"/>
                    </a:cubicBezTo>
                    <a:lnTo>
                      <a:pt x="1252" y="21600"/>
                    </a:lnTo>
                    <a:cubicBezTo>
                      <a:pt x="562" y="21600"/>
                      <a:pt x="0" y="21036"/>
                      <a:pt x="0" y="20352"/>
                    </a:cubicBezTo>
                    <a:lnTo>
                      <a:pt x="0" y="1250"/>
                    </a:lnTo>
                    <a:cubicBezTo>
                      <a:pt x="0" y="566"/>
                      <a:pt x="562" y="0"/>
                      <a:pt x="1252" y="0"/>
                    </a:cubicBezTo>
                    <a:lnTo>
                      <a:pt x="20356" y="0"/>
                    </a:lnTo>
                    <a:cubicBezTo>
                      <a:pt x="21043"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2" name="íṩliḑe">
                <a:extLst>
                  <a:ext uri="{FF2B5EF4-FFF2-40B4-BE49-F238E27FC236}">
                    <a16:creationId xmlns:a16="http://schemas.microsoft.com/office/drawing/2014/main" id="{3D228146-FA6B-41F9-8200-58AFD1E1C867}"/>
                  </a:ext>
                </a:extLst>
              </p:cNvPr>
              <p:cNvSpPr/>
              <p:nvPr/>
            </p:nvSpPr>
            <p:spPr>
              <a:xfrm>
                <a:off x="5213530" y="1901405"/>
                <a:ext cx="51846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2" y="21600"/>
                      <a:pt x="20340" y="21600"/>
                    </a:cubicBezTo>
                    <a:lnTo>
                      <a:pt x="1242" y="21600"/>
                    </a:lnTo>
                    <a:cubicBezTo>
                      <a:pt x="560" y="21600"/>
                      <a:pt x="0" y="21036"/>
                      <a:pt x="0" y="20352"/>
                    </a:cubicBezTo>
                    <a:lnTo>
                      <a:pt x="0" y="1250"/>
                    </a:lnTo>
                    <a:cubicBezTo>
                      <a:pt x="0" y="566"/>
                      <a:pt x="560" y="0"/>
                      <a:pt x="1242" y="0"/>
                    </a:cubicBezTo>
                    <a:lnTo>
                      <a:pt x="20340" y="0"/>
                    </a:lnTo>
                    <a:cubicBezTo>
                      <a:pt x="21032"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3" name="ïš1ïḓê">
                <a:extLst>
                  <a:ext uri="{FF2B5EF4-FFF2-40B4-BE49-F238E27FC236}">
                    <a16:creationId xmlns:a16="http://schemas.microsoft.com/office/drawing/2014/main" id="{C443F962-2969-4B80-9294-DB45FC236F17}"/>
                  </a:ext>
                </a:extLst>
              </p:cNvPr>
              <p:cNvSpPr/>
              <p:nvPr/>
            </p:nvSpPr>
            <p:spPr>
              <a:xfrm>
                <a:off x="5842220" y="1901405"/>
                <a:ext cx="51864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5" y="21600"/>
                      <a:pt x="20348" y="21600"/>
                    </a:cubicBezTo>
                    <a:lnTo>
                      <a:pt x="1252" y="21600"/>
                    </a:lnTo>
                    <a:cubicBezTo>
                      <a:pt x="573" y="21600"/>
                      <a:pt x="0" y="21036"/>
                      <a:pt x="0" y="20352"/>
                    </a:cubicBezTo>
                    <a:lnTo>
                      <a:pt x="0" y="1250"/>
                    </a:lnTo>
                    <a:cubicBezTo>
                      <a:pt x="0" y="566"/>
                      <a:pt x="573" y="0"/>
                      <a:pt x="1252" y="0"/>
                    </a:cubicBezTo>
                    <a:lnTo>
                      <a:pt x="20348" y="0"/>
                    </a:lnTo>
                    <a:cubicBezTo>
                      <a:pt x="21035"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4" name="íSlíḓé">
                <a:extLst>
                  <a:ext uri="{FF2B5EF4-FFF2-40B4-BE49-F238E27FC236}">
                    <a16:creationId xmlns:a16="http://schemas.microsoft.com/office/drawing/2014/main" id="{3C7A6A8F-CABE-4520-A070-D3E6BCB34757}"/>
                  </a:ext>
                </a:extLst>
              </p:cNvPr>
              <p:cNvSpPr/>
              <p:nvPr/>
            </p:nvSpPr>
            <p:spPr>
              <a:xfrm>
                <a:off x="6470911" y="1901405"/>
                <a:ext cx="518404"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50" y="21600"/>
                      <a:pt x="20358" y="21600"/>
                    </a:cubicBezTo>
                    <a:lnTo>
                      <a:pt x="1250" y="21600"/>
                    </a:lnTo>
                    <a:cubicBezTo>
                      <a:pt x="560" y="21600"/>
                      <a:pt x="0" y="21036"/>
                      <a:pt x="0" y="20352"/>
                    </a:cubicBezTo>
                    <a:lnTo>
                      <a:pt x="0" y="1250"/>
                    </a:lnTo>
                    <a:cubicBezTo>
                      <a:pt x="0" y="566"/>
                      <a:pt x="560" y="0"/>
                      <a:pt x="1250" y="0"/>
                    </a:cubicBezTo>
                    <a:lnTo>
                      <a:pt x="20358" y="0"/>
                    </a:lnTo>
                    <a:cubicBezTo>
                      <a:pt x="21050"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5" name="ïšlíďe">
                <a:extLst>
                  <a:ext uri="{FF2B5EF4-FFF2-40B4-BE49-F238E27FC236}">
                    <a16:creationId xmlns:a16="http://schemas.microsoft.com/office/drawing/2014/main" id="{84E84409-DD9B-42E8-8968-BC233C1C9F5D}"/>
                  </a:ext>
                </a:extLst>
              </p:cNvPr>
              <p:cNvSpPr/>
              <p:nvPr/>
            </p:nvSpPr>
            <p:spPr>
              <a:xfrm>
                <a:off x="7099601" y="1901405"/>
                <a:ext cx="518523"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037" y="21600"/>
                      <a:pt x="20350" y="21600"/>
                    </a:cubicBezTo>
                    <a:lnTo>
                      <a:pt x="1254" y="21600"/>
                    </a:lnTo>
                    <a:cubicBezTo>
                      <a:pt x="565" y="21600"/>
                      <a:pt x="0" y="21036"/>
                      <a:pt x="0" y="20352"/>
                    </a:cubicBezTo>
                    <a:lnTo>
                      <a:pt x="0" y="1250"/>
                    </a:lnTo>
                    <a:cubicBezTo>
                      <a:pt x="0" y="566"/>
                      <a:pt x="565" y="0"/>
                      <a:pt x="1254" y="0"/>
                    </a:cubicBezTo>
                    <a:lnTo>
                      <a:pt x="20350" y="0"/>
                    </a:lnTo>
                    <a:cubicBezTo>
                      <a:pt x="21037"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6" name="ïṩḻîḑê">
                <a:extLst>
                  <a:ext uri="{FF2B5EF4-FFF2-40B4-BE49-F238E27FC236}">
                    <a16:creationId xmlns:a16="http://schemas.microsoft.com/office/drawing/2014/main" id="{9334003C-2D0E-411C-9946-1E0D4D42F088}"/>
                  </a:ext>
                </a:extLst>
              </p:cNvPr>
              <p:cNvSpPr/>
              <p:nvPr/>
            </p:nvSpPr>
            <p:spPr>
              <a:xfrm>
                <a:off x="7728292" y="1901405"/>
                <a:ext cx="1309298"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377" y="21600"/>
                      <a:pt x="21106" y="21600"/>
                    </a:cubicBezTo>
                    <a:lnTo>
                      <a:pt x="493" y="21600"/>
                    </a:lnTo>
                    <a:cubicBezTo>
                      <a:pt x="222" y="21600"/>
                      <a:pt x="0" y="21036"/>
                      <a:pt x="0" y="20352"/>
                    </a:cubicBezTo>
                    <a:lnTo>
                      <a:pt x="0" y="1250"/>
                    </a:lnTo>
                    <a:cubicBezTo>
                      <a:pt x="0" y="566"/>
                      <a:pt x="222" y="0"/>
                      <a:pt x="493" y="0"/>
                    </a:cubicBezTo>
                    <a:lnTo>
                      <a:pt x="21106" y="0"/>
                    </a:lnTo>
                    <a:cubicBezTo>
                      <a:pt x="21377"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7" name="íṧḻíďê">
                <a:extLst>
                  <a:ext uri="{FF2B5EF4-FFF2-40B4-BE49-F238E27FC236}">
                    <a16:creationId xmlns:a16="http://schemas.microsoft.com/office/drawing/2014/main" id="{5DC22593-C06F-4732-B0E1-491D2010FD50}"/>
                  </a:ext>
                </a:extLst>
              </p:cNvPr>
              <p:cNvSpPr/>
              <p:nvPr/>
            </p:nvSpPr>
            <p:spPr>
              <a:xfrm>
                <a:off x="1732732" y="1257380"/>
                <a:ext cx="51823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4" y="21600"/>
                    </a:cubicBezTo>
                    <a:lnTo>
                      <a:pt x="1240" y="21600"/>
                    </a:lnTo>
                    <a:cubicBezTo>
                      <a:pt x="560" y="21600"/>
                      <a:pt x="0" y="21049"/>
                      <a:pt x="0" y="20356"/>
                    </a:cubicBezTo>
                    <a:lnTo>
                      <a:pt x="0" y="1238"/>
                    </a:lnTo>
                    <a:cubicBezTo>
                      <a:pt x="0" y="561"/>
                      <a:pt x="560" y="0"/>
                      <a:pt x="1240" y="0"/>
                    </a:cubicBezTo>
                    <a:lnTo>
                      <a:pt x="20364" y="0"/>
                    </a:lnTo>
                    <a:cubicBezTo>
                      <a:pt x="21051"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8" name="ïŝļîḓê">
                <a:extLst>
                  <a:ext uri="{FF2B5EF4-FFF2-40B4-BE49-F238E27FC236}">
                    <a16:creationId xmlns:a16="http://schemas.microsoft.com/office/drawing/2014/main" id="{86762C05-7EE1-4691-93A3-B045B0CB85FE}"/>
                  </a:ext>
                </a:extLst>
              </p:cNvPr>
              <p:cNvSpPr/>
              <p:nvPr/>
            </p:nvSpPr>
            <p:spPr>
              <a:xfrm>
                <a:off x="2361422" y="1257380"/>
                <a:ext cx="518307"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49" y="21600"/>
                    </a:cubicBezTo>
                    <a:lnTo>
                      <a:pt x="1236" y="21600"/>
                    </a:lnTo>
                    <a:cubicBezTo>
                      <a:pt x="554" y="21600"/>
                      <a:pt x="0" y="21049"/>
                      <a:pt x="0" y="20356"/>
                    </a:cubicBezTo>
                    <a:lnTo>
                      <a:pt x="0" y="1238"/>
                    </a:lnTo>
                    <a:cubicBezTo>
                      <a:pt x="0" y="561"/>
                      <a:pt x="554" y="0"/>
                      <a:pt x="1236" y="0"/>
                    </a:cubicBezTo>
                    <a:lnTo>
                      <a:pt x="20349" y="0"/>
                    </a:lnTo>
                    <a:cubicBezTo>
                      <a:pt x="21037"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69" name="îsliḓé">
                <a:extLst>
                  <a:ext uri="{FF2B5EF4-FFF2-40B4-BE49-F238E27FC236}">
                    <a16:creationId xmlns:a16="http://schemas.microsoft.com/office/drawing/2014/main" id="{78B4F4B3-CF53-4047-B388-C5F433761D65}"/>
                  </a:ext>
                </a:extLst>
              </p:cNvPr>
              <p:cNvSpPr/>
              <p:nvPr/>
            </p:nvSpPr>
            <p:spPr>
              <a:xfrm>
                <a:off x="2990113" y="1257380"/>
                <a:ext cx="51822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51" y="21600"/>
                      <a:pt x="20362" y="21600"/>
                    </a:cubicBezTo>
                    <a:lnTo>
                      <a:pt x="1244" y="21600"/>
                    </a:lnTo>
                    <a:cubicBezTo>
                      <a:pt x="557" y="21600"/>
                      <a:pt x="0" y="21049"/>
                      <a:pt x="0" y="20356"/>
                    </a:cubicBezTo>
                    <a:lnTo>
                      <a:pt x="0" y="1238"/>
                    </a:lnTo>
                    <a:cubicBezTo>
                      <a:pt x="0" y="561"/>
                      <a:pt x="557" y="0"/>
                      <a:pt x="1244" y="0"/>
                    </a:cubicBezTo>
                    <a:lnTo>
                      <a:pt x="20362" y="0"/>
                    </a:lnTo>
                    <a:cubicBezTo>
                      <a:pt x="21051"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0" name="íSľíḓê">
                <a:extLst>
                  <a:ext uri="{FF2B5EF4-FFF2-40B4-BE49-F238E27FC236}">
                    <a16:creationId xmlns:a16="http://schemas.microsoft.com/office/drawing/2014/main" id="{11D0756C-0F5A-441F-8B96-5903BFDF92BE}"/>
                  </a:ext>
                </a:extLst>
              </p:cNvPr>
              <p:cNvSpPr/>
              <p:nvPr/>
            </p:nvSpPr>
            <p:spPr>
              <a:xfrm>
                <a:off x="3618803" y="1257380"/>
                <a:ext cx="518352"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8" y="21600"/>
                      <a:pt x="20358" y="21600"/>
                    </a:cubicBezTo>
                    <a:lnTo>
                      <a:pt x="1239" y="21600"/>
                    </a:lnTo>
                    <a:cubicBezTo>
                      <a:pt x="559" y="21600"/>
                      <a:pt x="0" y="21049"/>
                      <a:pt x="0" y="20356"/>
                    </a:cubicBezTo>
                    <a:lnTo>
                      <a:pt x="0" y="1238"/>
                    </a:lnTo>
                    <a:cubicBezTo>
                      <a:pt x="0" y="561"/>
                      <a:pt x="559" y="0"/>
                      <a:pt x="1239" y="0"/>
                    </a:cubicBezTo>
                    <a:lnTo>
                      <a:pt x="20358" y="0"/>
                    </a:lnTo>
                    <a:cubicBezTo>
                      <a:pt x="21038"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1" name="ïšļiḋe">
                <a:extLst>
                  <a:ext uri="{FF2B5EF4-FFF2-40B4-BE49-F238E27FC236}">
                    <a16:creationId xmlns:a16="http://schemas.microsoft.com/office/drawing/2014/main" id="{274537FF-DBD4-464A-A63A-4023F646BBE5}"/>
                  </a:ext>
                </a:extLst>
              </p:cNvPr>
              <p:cNvSpPr/>
              <p:nvPr/>
            </p:nvSpPr>
            <p:spPr>
              <a:xfrm>
                <a:off x="4247493" y="1257380"/>
                <a:ext cx="518570"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2" y="21600"/>
                      <a:pt x="20353" y="21600"/>
                    </a:cubicBezTo>
                    <a:lnTo>
                      <a:pt x="1251" y="21600"/>
                    </a:lnTo>
                    <a:cubicBezTo>
                      <a:pt x="574" y="21600"/>
                      <a:pt x="0" y="21049"/>
                      <a:pt x="0" y="20356"/>
                    </a:cubicBezTo>
                    <a:lnTo>
                      <a:pt x="0" y="1238"/>
                    </a:lnTo>
                    <a:cubicBezTo>
                      <a:pt x="0" y="561"/>
                      <a:pt x="574" y="0"/>
                      <a:pt x="1251" y="0"/>
                    </a:cubicBezTo>
                    <a:lnTo>
                      <a:pt x="20353" y="0"/>
                    </a:lnTo>
                    <a:cubicBezTo>
                      <a:pt x="21032"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2" name="í$liḍê">
                <a:extLst>
                  <a:ext uri="{FF2B5EF4-FFF2-40B4-BE49-F238E27FC236}">
                    <a16:creationId xmlns:a16="http://schemas.microsoft.com/office/drawing/2014/main" id="{1C6C9609-00AF-45E0-90ED-A0C0BE3428AE}"/>
                  </a:ext>
                </a:extLst>
              </p:cNvPr>
              <p:cNvSpPr/>
              <p:nvPr/>
            </p:nvSpPr>
            <p:spPr>
              <a:xfrm>
                <a:off x="4891518"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5" y="21600"/>
                    </a:cubicBezTo>
                    <a:lnTo>
                      <a:pt x="1248" y="21600"/>
                    </a:lnTo>
                    <a:cubicBezTo>
                      <a:pt x="560" y="21600"/>
                      <a:pt x="0" y="21049"/>
                      <a:pt x="0" y="20356"/>
                    </a:cubicBezTo>
                    <a:lnTo>
                      <a:pt x="0" y="1238"/>
                    </a:lnTo>
                    <a:cubicBezTo>
                      <a:pt x="0" y="561"/>
                      <a:pt x="560" y="0"/>
                      <a:pt x="1248" y="0"/>
                    </a:cubicBezTo>
                    <a:lnTo>
                      <a:pt x="20355" y="0"/>
                    </a:lnTo>
                    <a:cubicBezTo>
                      <a:pt x="21040"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3" name="ïş1íḑe">
                <a:extLst>
                  <a:ext uri="{FF2B5EF4-FFF2-40B4-BE49-F238E27FC236}">
                    <a16:creationId xmlns:a16="http://schemas.microsoft.com/office/drawing/2014/main" id="{429BE58B-2D07-4B02-A2FE-A05A18D8B7BC}"/>
                  </a:ext>
                </a:extLst>
              </p:cNvPr>
              <p:cNvSpPr/>
              <p:nvPr/>
            </p:nvSpPr>
            <p:spPr>
              <a:xfrm>
                <a:off x="5520208" y="1257380"/>
                <a:ext cx="518209"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8" y="21600"/>
                      <a:pt x="20357" y="21600"/>
                    </a:cubicBezTo>
                    <a:lnTo>
                      <a:pt x="1243" y="21600"/>
                    </a:lnTo>
                    <a:cubicBezTo>
                      <a:pt x="557" y="21600"/>
                      <a:pt x="0" y="21049"/>
                      <a:pt x="0" y="20356"/>
                    </a:cubicBezTo>
                    <a:lnTo>
                      <a:pt x="0" y="1238"/>
                    </a:lnTo>
                    <a:cubicBezTo>
                      <a:pt x="0" y="561"/>
                      <a:pt x="557" y="0"/>
                      <a:pt x="1243" y="0"/>
                    </a:cubicBezTo>
                    <a:lnTo>
                      <a:pt x="20357" y="0"/>
                    </a:lnTo>
                    <a:cubicBezTo>
                      <a:pt x="21048"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4" name="ï$1íďê">
                <a:extLst>
                  <a:ext uri="{FF2B5EF4-FFF2-40B4-BE49-F238E27FC236}">
                    <a16:creationId xmlns:a16="http://schemas.microsoft.com/office/drawing/2014/main" id="{E1A1D1F4-9B96-4B38-811E-346F8163C4DD}"/>
                  </a:ext>
                </a:extLst>
              </p:cNvPr>
              <p:cNvSpPr/>
              <p:nvPr/>
            </p:nvSpPr>
            <p:spPr>
              <a:xfrm>
                <a:off x="6148899" y="1257380"/>
                <a:ext cx="518403"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5" y="21600"/>
                      <a:pt x="20355" y="21600"/>
                    </a:cubicBezTo>
                    <a:lnTo>
                      <a:pt x="1245" y="21600"/>
                    </a:lnTo>
                    <a:cubicBezTo>
                      <a:pt x="560" y="21600"/>
                      <a:pt x="0" y="21049"/>
                      <a:pt x="0" y="20356"/>
                    </a:cubicBezTo>
                    <a:lnTo>
                      <a:pt x="0" y="1238"/>
                    </a:lnTo>
                    <a:cubicBezTo>
                      <a:pt x="0" y="561"/>
                      <a:pt x="560" y="0"/>
                      <a:pt x="1245" y="0"/>
                    </a:cubicBezTo>
                    <a:lnTo>
                      <a:pt x="20355" y="0"/>
                    </a:lnTo>
                    <a:cubicBezTo>
                      <a:pt x="21035"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5" name="îṣļiḋè">
                <a:extLst>
                  <a:ext uri="{FF2B5EF4-FFF2-40B4-BE49-F238E27FC236}">
                    <a16:creationId xmlns:a16="http://schemas.microsoft.com/office/drawing/2014/main" id="{E2719E41-ED3E-4AD3-B9B7-543A7C874ADA}"/>
                  </a:ext>
                </a:extLst>
              </p:cNvPr>
              <p:cNvSpPr/>
              <p:nvPr/>
            </p:nvSpPr>
            <p:spPr>
              <a:xfrm>
                <a:off x="6777589" y="1257380"/>
                <a:ext cx="51846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3" y="21600"/>
                    </a:cubicBezTo>
                    <a:lnTo>
                      <a:pt x="1240" y="21600"/>
                    </a:lnTo>
                    <a:cubicBezTo>
                      <a:pt x="557" y="21600"/>
                      <a:pt x="0" y="21049"/>
                      <a:pt x="0" y="20356"/>
                    </a:cubicBezTo>
                    <a:lnTo>
                      <a:pt x="0" y="1238"/>
                    </a:lnTo>
                    <a:cubicBezTo>
                      <a:pt x="0" y="561"/>
                      <a:pt x="557" y="0"/>
                      <a:pt x="1240" y="0"/>
                    </a:cubicBezTo>
                    <a:lnTo>
                      <a:pt x="20353" y="0"/>
                    </a:lnTo>
                    <a:cubicBezTo>
                      <a:pt x="21040"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6" name="îş1ïḑe">
                <a:extLst>
                  <a:ext uri="{FF2B5EF4-FFF2-40B4-BE49-F238E27FC236}">
                    <a16:creationId xmlns:a16="http://schemas.microsoft.com/office/drawing/2014/main" id="{C22E2968-E6FB-4D58-8B21-F81A7A6043DB}"/>
                  </a:ext>
                </a:extLst>
              </p:cNvPr>
              <p:cNvSpPr/>
              <p:nvPr/>
            </p:nvSpPr>
            <p:spPr>
              <a:xfrm>
                <a:off x="7406280" y="1257380"/>
                <a:ext cx="51828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40" y="21600"/>
                      <a:pt x="20357" y="21600"/>
                    </a:cubicBezTo>
                    <a:lnTo>
                      <a:pt x="1253" y="21600"/>
                    </a:lnTo>
                    <a:cubicBezTo>
                      <a:pt x="557" y="21600"/>
                      <a:pt x="0" y="21049"/>
                      <a:pt x="0" y="20356"/>
                    </a:cubicBezTo>
                    <a:lnTo>
                      <a:pt x="0" y="1238"/>
                    </a:lnTo>
                    <a:cubicBezTo>
                      <a:pt x="0" y="561"/>
                      <a:pt x="557" y="0"/>
                      <a:pt x="1253" y="0"/>
                    </a:cubicBezTo>
                    <a:lnTo>
                      <a:pt x="20357" y="0"/>
                    </a:lnTo>
                    <a:cubicBezTo>
                      <a:pt x="21040"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7" name="íṣľîḋé">
                <a:extLst>
                  <a:ext uri="{FF2B5EF4-FFF2-40B4-BE49-F238E27FC236}">
                    <a16:creationId xmlns:a16="http://schemas.microsoft.com/office/drawing/2014/main" id="{F0002D76-DA17-44DA-8BC2-ECA4D0D37360}"/>
                  </a:ext>
                </a:extLst>
              </p:cNvPr>
              <p:cNvSpPr/>
              <p:nvPr/>
            </p:nvSpPr>
            <p:spPr>
              <a:xfrm>
                <a:off x="8034970" y="1257380"/>
                <a:ext cx="51834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037" y="21600"/>
                      <a:pt x="20354" y="21600"/>
                    </a:cubicBezTo>
                    <a:lnTo>
                      <a:pt x="1240" y="21600"/>
                    </a:lnTo>
                    <a:cubicBezTo>
                      <a:pt x="552" y="21600"/>
                      <a:pt x="0" y="21049"/>
                      <a:pt x="0" y="20356"/>
                    </a:cubicBezTo>
                    <a:lnTo>
                      <a:pt x="0" y="1238"/>
                    </a:lnTo>
                    <a:cubicBezTo>
                      <a:pt x="0" y="561"/>
                      <a:pt x="552" y="0"/>
                      <a:pt x="1240" y="0"/>
                    </a:cubicBezTo>
                    <a:lnTo>
                      <a:pt x="20354" y="0"/>
                    </a:lnTo>
                    <a:cubicBezTo>
                      <a:pt x="21037"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8" name="îṩḷíḋê">
                <a:extLst>
                  <a:ext uri="{FF2B5EF4-FFF2-40B4-BE49-F238E27FC236}">
                    <a16:creationId xmlns:a16="http://schemas.microsoft.com/office/drawing/2014/main" id="{558913E9-0C6F-411C-9411-2EEEB9AE0548}"/>
                  </a:ext>
                </a:extLst>
              </p:cNvPr>
              <p:cNvSpPr/>
              <p:nvPr/>
            </p:nvSpPr>
            <p:spPr>
              <a:xfrm>
                <a:off x="1579393" y="628690"/>
                <a:ext cx="51858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9" y="21600"/>
                    </a:cubicBezTo>
                    <a:lnTo>
                      <a:pt x="1250" y="21600"/>
                    </a:lnTo>
                    <a:cubicBezTo>
                      <a:pt x="567" y="21600"/>
                      <a:pt x="0" y="21038"/>
                      <a:pt x="0" y="20344"/>
                    </a:cubicBezTo>
                    <a:lnTo>
                      <a:pt x="0" y="1241"/>
                    </a:lnTo>
                    <a:cubicBezTo>
                      <a:pt x="0" y="563"/>
                      <a:pt x="567" y="0"/>
                      <a:pt x="1250" y="0"/>
                    </a:cubicBezTo>
                    <a:lnTo>
                      <a:pt x="20349"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79" name="îSľíḍè">
                <a:extLst>
                  <a:ext uri="{FF2B5EF4-FFF2-40B4-BE49-F238E27FC236}">
                    <a16:creationId xmlns:a16="http://schemas.microsoft.com/office/drawing/2014/main" id="{1765211A-6248-4B73-84B1-C722FA96C962}"/>
                  </a:ext>
                </a:extLst>
              </p:cNvPr>
              <p:cNvSpPr/>
              <p:nvPr/>
            </p:nvSpPr>
            <p:spPr>
              <a:xfrm>
                <a:off x="2208083" y="628690"/>
                <a:ext cx="51844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49" y="21600"/>
                    </a:cubicBezTo>
                    <a:lnTo>
                      <a:pt x="1243" y="21600"/>
                    </a:lnTo>
                    <a:cubicBezTo>
                      <a:pt x="559" y="21600"/>
                      <a:pt x="0" y="21038"/>
                      <a:pt x="0" y="20344"/>
                    </a:cubicBezTo>
                    <a:lnTo>
                      <a:pt x="0" y="1241"/>
                    </a:lnTo>
                    <a:cubicBezTo>
                      <a:pt x="0" y="563"/>
                      <a:pt x="559" y="0"/>
                      <a:pt x="1243" y="0"/>
                    </a:cubicBezTo>
                    <a:lnTo>
                      <a:pt x="20349" y="0"/>
                    </a:lnTo>
                    <a:cubicBezTo>
                      <a:pt x="21039"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0" name="ïṩ1ïḑé">
                <a:extLst>
                  <a:ext uri="{FF2B5EF4-FFF2-40B4-BE49-F238E27FC236}">
                    <a16:creationId xmlns:a16="http://schemas.microsoft.com/office/drawing/2014/main" id="{05EC03C8-1DBF-48BB-A9EB-EAF6AFA1AF03}"/>
                  </a:ext>
                </a:extLst>
              </p:cNvPr>
              <p:cNvSpPr/>
              <p:nvPr/>
            </p:nvSpPr>
            <p:spPr>
              <a:xfrm>
                <a:off x="2836773" y="628690"/>
                <a:ext cx="518262"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1" y="21600"/>
                    </a:cubicBezTo>
                    <a:lnTo>
                      <a:pt x="1238" y="21600"/>
                    </a:lnTo>
                    <a:cubicBezTo>
                      <a:pt x="558" y="21600"/>
                      <a:pt x="0" y="21038"/>
                      <a:pt x="0" y="20344"/>
                    </a:cubicBezTo>
                    <a:lnTo>
                      <a:pt x="0" y="1241"/>
                    </a:lnTo>
                    <a:cubicBezTo>
                      <a:pt x="0" y="563"/>
                      <a:pt x="558" y="0"/>
                      <a:pt x="1238" y="0"/>
                    </a:cubicBezTo>
                    <a:lnTo>
                      <a:pt x="20351"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1" name="íS1ïḑè">
                <a:extLst>
                  <a:ext uri="{FF2B5EF4-FFF2-40B4-BE49-F238E27FC236}">
                    <a16:creationId xmlns:a16="http://schemas.microsoft.com/office/drawing/2014/main" id="{77B1DF72-5F02-4A09-A1B5-E9667665366E}"/>
                  </a:ext>
                </a:extLst>
              </p:cNvPr>
              <p:cNvSpPr/>
              <p:nvPr/>
            </p:nvSpPr>
            <p:spPr>
              <a:xfrm>
                <a:off x="3465464" y="628690"/>
                <a:ext cx="518307"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39" y="21600"/>
                      <a:pt x="20359" y="21600"/>
                    </a:cubicBezTo>
                    <a:lnTo>
                      <a:pt x="1249" y="21600"/>
                    </a:lnTo>
                    <a:cubicBezTo>
                      <a:pt x="561" y="21600"/>
                      <a:pt x="0" y="21038"/>
                      <a:pt x="0" y="20344"/>
                    </a:cubicBezTo>
                    <a:lnTo>
                      <a:pt x="0" y="1241"/>
                    </a:lnTo>
                    <a:cubicBezTo>
                      <a:pt x="0" y="563"/>
                      <a:pt x="561" y="0"/>
                      <a:pt x="1249" y="0"/>
                    </a:cubicBezTo>
                    <a:lnTo>
                      <a:pt x="20359" y="0"/>
                    </a:lnTo>
                    <a:cubicBezTo>
                      <a:pt x="21039"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2" name="ïSľide">
                <a:extLst>
                  <a:ext uri="{FF2B5EF4-FFF2-40B4-BE49-F238E27FC236}">
                    <a16:creationId xmlns:a16="http://schemas.microsoft.com/office/drawing/2014/main" id="{E1D8A3C2-8A98-4382-9916-12B099E3659D}"/>
                  </a:ext>
                </a:extLst>
              </p:cNvPr>
              <p:cNvSpPr/>
              <p:nvPr/>
            </p:nvSpPr>
            <p:spPr>
              <a:xfrm>
                <a:off x="4109488" y="628690"/>
                <a:ext cx="518315"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3" y="21600"/>
                      <a:pt x="20349" y="21600"/>
                    </a:cubicBezTo>
                    <a:lnTo>
                      <a:pt x="1242" y="21600"/>
                    </a:lnTo>
                    <a:cubicBezTo>
                      <a:pt x="558" y="21600"/>
                      <a:pt x="0" y="21038"/>
                      <a:pt x="0" y="20344"/>
                    </a:cubicBezTo>
                    <a:lnTo>
                      <a:pt x="0" y="1241"/>
                    </a:lnTo>
                    <a:cubicBezTo>
                      <a:pt x="0" y="563"/>
                      <a:pt x="558" y="0"/>
                      <a:pt x="1242" y="0"/>
                    </a:cubicBezTo>
                    <a:lnTo>
                      <a:pt x="20349" y="0"/>
                    </a:lnTo>
                    <a:cubicBezTo>
                      <a:pt x="21043"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3" name="îṡḻíḓè">
                <a:extLst>
                  <a:ext uri="{FF2B5EF4-FFF2-40B4-BE49-F238E27FC236}">
                    <a16:creationId xmlns:a16="http://schemas.microsoft.com/office/drawing/2014/main" id="{1B23F794-8984-41C0-8349-609E4960ED97}"/>
                  </a:ext>
                </a:extLst>
              </p:cNvPr>
              <p:cNvSpPr/>
              <p:nvPr/>
            </p:nvSpPr>
            <p:spPr>
              <a:xfrm>
                <a:off x="4738179" y="628690"/>
                <a:ext cx="51832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60" y="21600"/>
                    </a:cubicBezTo>
                    <a:lnTo>
                      <a:pt x="1247" y="21600"/>
                    </a:lnTo>
                    <a:cubicBezTo>
                      <a:pt x="560" y="21600"/>
                      <a:pt x="0" y="21038"/>
                      <a:pt x="0" y="20344"/>
                    </a:cubicBezTo>
                    <a:lnTo>
                      <a:pt x="0" y="1241"/>
                    </a:lnTo>
                    <a:cubicBezTo>
                      <a:pt x="0" y="563"/>
                      <a:pt x="560" y="0"/>
                      <a:pt x="1247" y="0"/>
                    </a:cubicBezTo>
                    <a:lnTo>
                      <a:pt x="20360" y="0"/>
                    </a:lnTo>
                    <a:cubicBezTo>
                      <a:pt x="21048"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4" name="iṡľïḑe">
                <a:extLst>
                  <a:ext uri="{FF2B5EF4-FFF2-40B4-BE49-F238E27FC236}">
                    <a16:creationId xmlns:a16="http://schemas.microsoft.com/office/drawing/2014/main" id="{71BB6AD6-BD82-42BE-B7DF-A7E290D096BB}"/>
                  </a:ext>
                </a:extLst>
              </p:cNvPr>
              <p:cNvSpPr/>
              <p:nvPr/>
            </p:nvSpPr>
            <p:spPr>
              <a:xfrm>
                <a:off x="5366869"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8" y="21600"/>
                      <a:pt x="20357" y="21600"/>
                    </a:cubicBezTo>
                    <a:lnTo>
                      <a:pt x="1235" y="21600"/>
                    </a:lnTo>
                    <a:cubicBezTo>
                      <a:pt x="557" y="21600"/>
                      <a:pt x="0" y="21038"/>
                      <a:pt x="0" y="20344"/>
                    </a:cubicBezTo>
                    <a:lnTo>
                      <a:pt x="0" y="1241"/>
                    </a:lnTo>
                    <a:cubicBezTo>
                      <a:pt x="0" y="563"/>
                      <a:pt x="557" y="0"/>
                      <a:pt x="1235" y="0"/>
                    </a:cubicBezTo>
                    <a:lnTo>
                      <a:pt x="20357" y="0"/>
                    </a:lnTo>
                    <a:cubicBezTo>
                      <a:pt x="21048"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5" name="isľîde">
                <a:extLst>
                  <a:ext uri="{FF2B5EF4-FFF2-40B4-BE49-F238E27FC236}">
                    <a16:creationId xmlns:a16="http://schemas.microsoft.com/office/drawing/2014/main" id="{344D8640-2754-4BD0-AC7F-DB41227B78CC}"/>
                  </a:ext>
                </a:extLst>
              </p:cNvPr>
              <p:cNvSpPr/>
              <p:nvPr/>
            </p:nvSpPr>
            <p:spPr>
              <a:xfrm>
                <a:off x="5995560" y="628690"/>
                <a:ext cx="51852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0" y="21600"/>
                    </a:cubicBezTo>
                    <a:lnTo>
                      <a:pt x="1247" y="21600"/>
                    </a:lnTo>
                    <a:cubicBezTo>
                      <a:pt x="562" y="21600"/>
                      <a:pt x="0" y="21038"/>
                      <a:pt x="0" y="20344"/>
                    </a:cubicBezTo>
                    <a:lnTo>
                      <a:pt x="0" y="1241"/>
                    </a:lnTo>
                    <a:cubicBezTo>
                      <a:pt x="0" y="563"/>
                      <a:pt x="562" y="0"/>
                      <a:pt x="1247" y="0"/>
                    </a:cubicBezTo>
                    <a:lnTo>
                      <a:pt x="20350"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6" name="ïṩ1ïde">
                <a:extLst>
                  <a:ext uri="{FF2B5EF4-FFF2-40B4-BE49-F238E27FC236}">
                    <a16:creationId xmlns:a16="http://schemas.microsoft.com/office/drawing/2014/main" id="{10462CDE-C5A1-4376-8BA8-2695DF7D6613}"/>
                  </a:ext>
                </a:extLst>
              </p:cNvPr>
              <p:cNvSpPr/>
              <p:nvPr/>
            </p:nvSpPr>
            <p:spPr>
              <a:xfrm>
                <a:off x="6624250" y="628690"/>
                <a:ext cx="518209"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60" y="21600"/>
                    </a:cubicBezTo>
                    <a:lnTo>
                      <a:pt x="1245" y="21600"/>
                    </a:lnTo>
                    <a:cubicBezTo>
                      <a:pt x="557" y="21600"/>
                      <a:pt x="0" y="21038"/>
                      <a:pt x="0" y="20344"/>
                    </a:cubicBezTo>
                    <a:lnTo>
                      <a:pt x="0" y="1241"/>
                    </a:lnTo>
                    <a:cubicBezTo>
                      <a:pt x="0" y="563"/>
                      <a:pt x="557" y="0"/>
                      <a:pt x="1245" y="0"/>
                    </a:cubicBezTo>
                    <a:lnTo>
                      <a:pt x="20360"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7" name="îṧḻíḍe">
                <a:extLst>
                  <a:ext uri="{FF2B5EF4-FFF2-40B4-BE49-F238E27FC236}">
                    <a16:creationId xmlns:a16="http://schemas.microsoft.com/office/drawing/2014/main" id="{D111AAE6-4650-429D-8D7A-FAC5AE32001E}"/>
                  </a:ext>
                </a:extLst>
              </p:cNvPr>
              <p:cNvSpPr/>
              <p:nvPr/>
            </p:nvSpPr>
            <p:spPr>
              <a:xfrm>
                <a:off x="7252941" y="628690"/>
                <a:ext cx="51846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47" y="21600"/>
                    </a:cubicBezTo>
                    <a:lnTo>
                      <a:pt x="1247" y="21600"/>
                    </a:lnTo>
                    <a:cubicBezTo>
                      <a:pt x="567" y="21600"/>
                      <a:pt x="0" y="21038"/>
                      <a:pt x="0" y="20344"/>
                    </a:cubicBezTo>
                    <a:lnTo>
                      <a:pt x="0" y="1241"/>
                    </a:lnTo>
                    <a:cubicBezTo>
                      <a:pt x="0" y="563"/>
                      <a:pt x="567" y="0"/>
                      <a:pt x="1247" y="0"/>
                    </a:cubicBezTo>
                    <a:lnTo>
                      <a:pt x="20347"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8" name="íṣḻíḓe">
                <a:extLst>
                  <a:ext uri="{FF2B5EF4-FFF2-40B4-BE49-F238E27FC236}">
                    <a16:creationId xmlns:a16="http://schemas.microsoft.com/office/drawing/2014/main" id="{6A832AC8-D3D9-4B5E-89B5-E669B33795F1}"/>
                  </a:ext>
                </a:extLst>
              </p:cNvPr>
              <p:cNvSpPr/>
              <p:nvPr/>
            </p:nvSpPr>
            <p:spPr>
              <a:xfrm>
                <a:off x="7896965" y="628690"/>
                <a:ext cx="518388"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040" y="21600"/>
                      <a:pt x="20358" y="21600"/>
                    </a:cubicBezTo>
                    <a:lnTo>
                      <a:pt x="1247" y="21600"/>
                    </a:lnTo>
                    <a:cubicBezTo>
                      <a:pt x="560" y="21600"/>
                      <a:pt x="0" y="21038"/>
                      <a:pt x="0" y="20344"/>
                    </a:cubicBezTo>
                    <a:lnTo>
                      <a:pt x="0" y="1241"/>
                    </a:lnTo>
                    <a:cubicBezTo>
                      <a:pt x="0" y="563"/>
                      <a:pt x="560" y="0"/>
                      <a:pt x="1247" y="0"/>
                    </a:cubicBezTo>
                    <a:lnTo>
                      <a:pt x="20358" y="0"/>
                    </a:lnTo>
                    <a:cubicBezTo>
                      <a:pt x="21040"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89" name="îṩḷîḓe">
                <a:extLst>
                  <a:ext uri="{FF2B5EF4-FFF2-40B4-BE49-F238E27FC236}">
                    <a16:creationId xmlns:a16="http://schemas.microsoft.com/office/drawing/2014/main" id="{0E0757E7-3C77-445D-BDC4-A3027F2769F8}"/>
                  </a:ext>
                </a:extLst>
              </p:cNvPr>
              <p:cNvSpPr/>
              <p:nvPr/>
            </p:nvSpPr>
            <p:spPr>
              <a:xfrm>
                <a:off x="0" y="628690"/>
                <a:ext cx="837533" cy="518546"/>
              </a:xfrm>
              <a:custGeom>
                <a:avLst/>
                <a:gdLst/>
                <a:ahLst/>
                <a:cxnLst>
                  <a:cxn ang="0">
                    <a:pos x="wd2" y="hd2"/>
                  </a:cxn>
                  <a:cxn ang="5400000">
                    <a:pos x="wd2" y="hd2"/>
                  </a:cxn>
                  <a:cxn ang="10800000">
                    <a:pos x="wd2" y="hd2"/>
                  </a:cxn>
                  <a:cxn ang="16200000">
                    <a:pos x="wd2" y="hd2"/>
                  </a:cxn>
                </a:cxnLst>
                <a:rect l="0" t="0" r="r" b="b"/>
                <a:pathLst>
                  <a:path w="21600" h="21600" extrusionOk="0">
                    <a:moveTo>
                      <a:pt x="21600" y="20344"/>
                    </a:moveTo>
                    <a:cubicBezTo>
                      <a:pt x="21600" y="21038"/>
                      <a:pt x="21253" y="21600"/>
                      <a:pt x="20827" y="21600"/>
                    </a:cubicBezTo>
                    <a:lnTo>
                      <a:pt x="774" y="21600"/>
                    </a:lnTo>
                    <a:cubicBezTo>
                      <a:pt x="347" y="21600"/>
                      <a:pt x="0" y="21038"/>
                      <a:pt x="0" y="20344"/>
                    </a:cubicBezTo>
                    <a:lnTo>
                      <a:pt x="0" y="1241"/>
                    </a:lnTo>
                    <a:cubicBezTo>
                      <a:pt x="0" y="563"/>
                      <a:pt x="347" y="0"/>
                      <a:pt x="774" y="0"/>
                    </a:cubicBezTo>
                    <a:lnTo>
                      <a:pt x="20827" y="0"/>
                    </a:lnTo>
                    <a:cubicBezTo>
                      <a:pt x="21253" y="0"/>
                      <a:pt x="21600" y="563"/>
                      <a:pt x="21600" y="1241"/>
                    </a:cubicBezTo>
                    <a:cubicBezTo>
                      <a:pt x="21600" y="1241"/>
                      <a:pt x="21600" y="20344"/>
                      <a:pt x="21600" y="20344"/>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0" name="íṣľïḓè">
                <a:extLst>
                  <a:ext uri="{FF2B5EF4-FFF2-40B4-BE49-F238E27FC236}">
                    <a16:creationId xmlns:a16="http://schemas.microsoft.com/office/drawing/2014/main" id="{7849BDF4-E1ED-4AD3-9AAF-00730FADBA63}"/>
                  </a:ext>
                </a:extLst>
              </p:cNvPr>
              <p:cNvSpPr/>
              <p:nvPr/>
            </p:nvSpPr>
            <p:spPr>
              <a:xfrm>
                <a:off x="8203643" y="0"/>
                <a:ext cx="837466"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252" y="21600"/>
                      <a:pt x="20828" y="21600"/>
                    </a:cubicBezTo>
                    <a:lnTo>
                      <a:pt x="772" y="21600"/>
                    </a:lnTo>
                    <a:cubicBezTo>
                      <a:pt x="351" y="21600"/>
                      <a:pt x="0" y="21039"/>
                      <a:pt x="0" y="20349"/>
                    </a:cubicBezTo>
                    <a:lnTo>
                      <a:pt x="0" y="1251"/>
                    </a:lnTo>
                    <a:cubicBezTo>
                      <a:pt x="0" y="560"/>
                      <a:pt x="351" y="0"/>
                      <a:pt x="772" y="0"/>
                    </a:cubicBezTo>
                    <a:lnTo>
                      <a:pt x="20828" y="0"/>
                    </a:lnTo>
                    <a:cubicBezTo>
                      <a:pt x="21252"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1" name="i$1ídé">
                <a:extLst>
                  <a:ext uri="{FF2B5EF4-FFF2-40B4-BE49-F238E27FC236}">
                    <a16:creationId xmlns:a16="http://schemas.microsoft.com/office/drawing/2014/main" id="{2D181AA3-BCC3-4924-A947-0B36D19BA371}"/>
                  </a:ext>
                </a:extLst>
              </p:cNvPr>
              <p:cNvSpPr/>
              <p:nvPr/>
            </p:nvSpPr>
            <p:spPr>
              <a:xfrm>
                <a:off x="0" y="1257380"/>
                <a:ext cx="986934" cy="518248"/>
              </a:xfrm>
              <a:custGeom>
                <a:avLst/>
                <a:gdLst/>
                <a:ahLst/>
                <a:cxnLst>
                  <a:cxn ang="0">
                    <a:pos x="wd2" y="hd2"/>
                  </a:cxn>
                  <a:cxn ang="5400000">
                    <a:pos x="wd2" y="hd2"/>
                  </a:cxn>
                  <a:cxn ang="10800000">
                    <a:pos x="wd2" y="hd2"/>
                  </a:cxn>
                  <a:cxn ang="16200000">
                    <a:pos x="wd2" y="hd2"/>
                  </a:cxn>
                </a:cxnLst>
                <a:rect l="0" t="0" r="r" b="b"/>
                <a:pathLst>
                  <a:path w="21600" h="21600" extrusionOk="0">
                    <a:moveTo>
                      <a:pt x="21600" y="20356"/>
                    </a:moveTo>
                    <a:cubicBezTo>
                      <a:pt x="21600" y="21049"/>
                      <a:pt x="21308" y="21600"/>
                      <a:pt x="20944" y="21600"/>
                    </a:cubicBezTo>
                    <a:lnTo>
                      <a:pt x="657" y="21600"/>
                    </a:lnTo>
                    <a:cubicBezTo>
                      <a:pt x="294" y="21600"/>
                      <a:pt x="0" y="21049"/>
                      <a:pt x="0" y="20356"/>
                    </a:cubicBezTo>
                    <a:lnTo>
                      <a:pt x="0" y="1238"/>
                    </a:lnTo>
                    <a:cubicBezTo>
                      <a:pt x="0" y="561"/>
                      <a:pt x="294" y="0"/>
                      <a:pt x="657" y="0"/>
                    </a:cubicBezTo>
                    <a:lnTo>
                      <a:pt x="20944" y="0"/>
                    </a:lnTo>
                    <a:cubicBezTo>
                      <a:pt x="21308" y="0"/>
                      <a:pt x="21600" y="561"/>
                      <a:pt x="21600" y="1238"/>
                    </a:cubicBezTo>
                    <a:cubicBezTo>
                      <a:pt x="21600" y="1238"/>
                      <a:pt x="21600" y="20356"/>
                      <a:pt x="21600" y="20356"/>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2" name="ïṧlîďê">
                <a:extLst>
                  <a:ext uri="{FF2B5EF4-FFF2-40B4-BE49-F238E27FC236}">
                    <a16:creationId xmlns:a16="http://schemas.microsoft.com/office/drawing/2014/main" id="{D4D2CA0F-A200-4955-AFB9-81522BA0C9D1}"/>
                  </a:ext>
                </a:extLst>
              </p:cNvPr>
              <p:cNvSpPr/>
              <p:nvPr/>
            </p:nvSpPr>
            <p:spPr>
              <a:xfrm>
                <a:off x="0" y="1901405"/>
                <a:ext cx="678040" cy="518494"/>
              </a:xfrm>
              <a:custGeom>
                <a:avLst/>
                <a:gdLst/>
                <a:ahLst/>
                <a:cxnLst>
                  <a:cxn ang="0">
                    <a:pos x="wd2" y="hd2"/>
                  </a:cxn>
                  <a:cxn ang="5400000">
                    <a:pos x="wd2" y="hd2"/>
                  </a:cxn>
                  <a:cxn ang="10800000">
                    <a:pos x="wd2" y="hd2"/>
                  </a:cxn>
                  <a:cxn ang="16200000">
                    <a:pos x="wd2" y="hd2"/>
                  </a:cxn>
                </a:cxnLst>
                <a:rect l="0" t="0" r="r" b="b"/>
                <a:pathLst>
                  <a:path w="21600" h="21600" extrusionOk="0">
                    <a:moveTo>
                      <a:pt x="21600" y="20352"/>
                    </a:moveTo>
                    <a:cubicBezTo>
                      <a:pt x="21600" y="21036"/>
                      <a:pt x="21171" y="21600"/>
                      <a:pt x="20645" y="21600"/>
                    </a:cubicBezTo>
                    <a:lnTo>
                      <a:pt x="956" y="21600"/>
                    </a:lnTo>
                    <a:cubicBezTo>
                      <a:pt x="428" y="21600"/>
                      <a:pt x="0" y="21036"/>
                      <a:pt x="0" y="20352"/>
                    </a:cubicBezTo>
                    <a:lnTo>
                      <a:pt x="0" y="1250"/>
                    </a:lnTo>
                    <a:cubicBezTo>
                      <a:pt x="0" y="566"/>
                      <a:pt x="428" y="0"/>
                      <a:pt x="956" y="0"/>
                    </a:cubicBezTo>
                    <a:lnTo>
                      <a:pt x="20645" y="0"/>
                    </a:lnTo>
                    <a:cubicBezTo>
                      <a:pt x="21171" y="0"/>
                      <a:pt x="21600" y="566"/>
                      <a:pt x="21600" y="1250"/>
                    </a:cubicBezTo>
                    <a:cubicBezTo>
                      <a:pt x="21600" y="1250"/>
                      <a:pt x="21600" y="20352"/>
                      <a:pt x="21600" y="20352"/>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3" name="íṧḻiḍe">
                <a:extLst>
                  <a:ext uri="{FF2B5EF4-FFF2-40B4-BE49-F238E27FC236}">
                    <a16:creationId xmlns:a16="http://schemas.microsoft.com/office/drawing/2014/main" id="{C242366C-894A-4458-9E4A-3030BAF70FEE}"/>
                  </a:ext>
                </a:extLst>
              </p:cNvPr>
              <p:cNvSpPr/>
              <p:nvPr/>
            </p:nvSpPr>
            <p:spPr>
              <a:xfrm>
                <a:off x="628690" y="0"/>
                <a:ext cx="51837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46" y="21600"/>
                    </a:cubicBezTo>
                    <a:lnTo>
                      <a:pt x="1249" y="21600"/>
                    </a:lnTo>
                    <a:cubicBezTo>
                      <a:pt x="562" y="21600"/>
                      <a:pt x="0" y="21039"/>
                      <a:pt x="0" y="20349"/>
                    </a:cubicBezTo>
                    <a:lnTo>
                      <a:pt x="0" y="1251"/>
                    </a:lnTo>
                    <a:cubicBezTo>
                      <a:pt x="0" y="560"/>
                      <a:pt x="562" y="0"/>
                      <a:pt x="1249" y="0"/>
                    </a:cubicBezTo>
                    <a:lnTo>
                      <a:pt x="20346" y="0"/>
                    </a:lnTo>
                    <a:cubicBezTo>
                      <a:pt x="21043"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4" name="iṣľídé">
                <a:extLst>
                  <a:ext uri="{FF2B5EF4-FFF2-40B4-BE49-F238E27FC236}">
                    <a16:creationId xmlns:a16="http://schemas.microsoft.com/office/drawing/2014/main" id="{FBE0DF2E-EF72-4597-B7DF-16AF2F272C11}"/>
                  </a:ext>
                </a:extLst>
              </p:cNvPr>
              <p:cNvSpPr/>
              <p:nvPr/>
            </p:nvSpPr>
            <p:spPr>
              <a:xfrm>
                <a:off x="1257380"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1" y="21600"/>
                      <a:pt x="20353" y="21600"/>
                    </a:cubicBezTo>
                    <a:lnTo>
                      <a:pt x="1239" y="21600"/>
                    </a:lnTo>
                    <a:cubicBezTo>
                      <a:pt x="558" y="21600"/>
                      <a:pt x="0" y="21039"/>
                      <a:pt x="0" y="20349"/>
                    </a:cubicBezTo>
                    <a:lnTo>
                      <a:pt x="0" y="1251"/>
                    </a:lnTo>
                    <a:cubicBezTo>
                      <a:pt x="0" y="560"/>
                      <a:pt x="558" y="0"/>
                      <a:pt x="1239" y="0"/>
                    </a:cubicBezTo>
                    <a:lnTo>
                      <a:pt x="20353" y="0"/>
                    </a:lnTo>
                    <a:cubicBezTo>
                      <a:pt x="21041"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5" name="íśḷïḑè">
                <a:extLst>
                  <a:ext uri="{FF2B5EF4-FFF2-40B4-BE49-F238E27FC236}">
                    <a16:creationId xmlns:a16="http://schemas.microsoft.com/office/drawing/2014/main" id="{7794D2C2-B0B4-4A99-B7C0-908E60830722}"/>
                  </a:ext>
                </a:extLst>
              </p:cNvPr>
              <p:cNvSpPr/>
              <p:nvPr/>
            </p:nvSpPr>
            <p:spPr>
              <a:xfrm>
                <a:off x="1886071" y="0"/>
                <a:ext cx="51865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27" y="21600"/>
                      <a:pt x="20340" y="21600"/>
                    </a:cubicBezTo>
                    <a:lnTo>
                      <a:pt x="1242" y="21600"/>
                    </a:lnTo>
                    <a:cubicBezTo>
                      <a:pt x="558" y="21600"/>
                      <a:pt x="0" y="21039"/>
                      <a:pt x="0" y="20349"/>
                    </a:cubicBezTo>
                    <a:lnTo>
                      <a:pt x="0" y="1251"/>
                    </a:lnTo>
                    <a:cubicBezTo>
                      <a:pt x="0" y="560"/>
                      <a:pt x="558" y="0"/>
                      <a:pt x="1242" y="0"/>
                    </a:cubicBezTo>
                    <a:lnTo>
                      <a:pt x="20340" y="0"/>
                    </a:lnTo>
                    <a:cubicBezTo>
                      <a:pt x="21027"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6" name="ïŝ1íḋe">
                <a:extLst>
                  <a:ext uri="{FF2B5EF4-FFF2-40B4-BE49-F238E27FC236}">
                    <a16:creationId xmlns:a16="http://schemas.microsoft.com/office/drawing/2014/main" id="{E1FE8AAD-CEE5-4C0A-AD2B-C29279DD3348}"/>
                  </a:ext>
                </a:extLst>
              </p:cNvPr>
              <p:cNvSpPr/>
              <p:nvPr/>
            </p:nvSpPr>
            <p:spPr>
              <a:xfrm>
                <a:off x="2514761" y="0"/>
                <a:ext cx="518562"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1" y="21600"/>
                    </a:cubicBezTo>
                    <a:lnTo>
                      <a:pt x="1247" y="21600"/>
                    </a:lnTo>
                    <a:cubicBezTo>
                      <a:pt x="565" y="21600"/>
                      <a:pt x="0" y="21039"/>
                      <a:pt x="0" y="20349"/>
                    </a:cubicBezTo>
                    <a:lnTo>
                      <a:pt x="0" y="1251"/>
                    </a:lnTo>
                    <a:cubicBezTo>
                      <a:pt x="0" y="560"/>
                      <a:pt x="565" y="0"/>
                      <a:pt x="1247" y="0"/>
                    </a:cubicBezTo>
                    <a:lnTo>
                      <a:pt x="20351" y="0"/>
                    </a:lnTo>
                    <a:cubicBezTo>
                      <a:pt x="21038"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7" name="işļíḍê">
                <a:extLst>
                  <a:ext uri="{FF2B5EF4-FFF2-40B4-BE49-F238E27FC236}">
                    <a16:creationId xmlns:a16="http://schemas.microsoft.com/office/drawing/2014/main" id="{ED4B306F-42A6-467B-9A40-17FCA78252E5}"/>
                  </a:ext>
                </a:extLst>
              </p:cNvPr>
              <p:cNvSpPr/>
              <p:nvPr/>
            </p:nvSpPr>
            <p:spPr>
              <a:xfrm>
                <a:off x="3158786" y="0"/>
                <a:ext cx="51826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0" y="21600"/>
                      <a:pt x="20358" y="21600"/>
                    </a:cubicBezTo>
                    <a:lnTo>
                      <a:pt x="1246" y="21600"/>
                    </a:lnTo>
                    <a:cubicBezTo>
                      <a:pt x="560" y="21600"/>
                      <a:pt x="0" y="21039"/>
                      <a:pt x="0" y="20349"/>
                    </a:cubicBezTo>
                    <a:lnTo>
                      <a:pt x="0" y="1251"/>
                    </a:lnTo>
                    <a:cubicBezTo>
                      <a:pt x="0" y="560"/>
                      <a:pt x="560" y="0"/>
                      <a:pt x="1246" y="0"/>
                    </a:cubicBezTo>
                    <a:lnTo>
                      <a:pt x="20358" y="0"/>
                    </a:lnTo>
                    <a:cubicBezTo>
                      <a:pt x="21050"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8" name="ïṧļïḋê">
                <a:extLst>
                  <a:ext uri="{FF2B5EF4-FFF2-40B4-BE49-F238E27FC236}">
                    <a16:creationId xmlns:a16="http://schemas.microsoft.com/office/drawing/2014/main" id="{4437692A-E51F-47B5-8038-CECFBCEA3F48}"/>
                  </a:ext>
                </a:extLst>
              </p:cNvPr>
              <p:cNvSpPr/>
              <p:nvPr/>
            </p:nvSpPr>
            <p:spPr>
              <a:xfrm>
                <a:off x="3787476" y="0"/>
                <a:ext cx="518321"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0" y="21600"/>
                    </a:cubicBezTo>
                    <a:lnTo>
                      <a:pt x="1252" y="21600"/>
                    </a:lnTo>
                    <a:cubicBezTo>
                      <a:pt x="559" y="21600"/>
                      <a:pt x="0" y="21039"/>
                      <a:pt x="0" y="20349"/>
                    </a:cubicBezTo>
                    <a:lnTo>
                      <a:pt x="0" y="1251"/>
                    </a:lnTo>
                    <a:cubicBezTo>
                      <a:pt x="0" y="560"/>
                      <a:pt x="559" y="0"/>
                      <a:pt x="1252" y="0"/>
                    </a:cubicBezTo>
                    <a:lnTo>
                      <a:pt x="20350" y="0"/>
                    </a:lnTo>
                    <a:cubicBezTo>
                      <a:pt x="21038"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99" name="i$líḑe">
                <a:extLst>
                  <a:ext uri="{FF2B5EF4-FFF2-40B4-BE49-F238E27FC236}">
                    <a16:creationId xmlns:a16="http://schemas.microsoft.com/office/drawing/2014/main" id="{E192BC87-FED9-47E5-8F88-6243672CFCD4}"/>
                  </a:ext>
                </a:extLst>
              </p:cNvPr>
              <p:cNvSpPr/>
              <p:nvPr/>
            </p:nvSpPr>
            <p:spPr>
              <a:xfrm>
                <a:off x="4416166" y="0"/>
                <a:ext cx="51824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53" y="21600"/>
                      <a:pt x="20360" y="21600"/>
                    </a:cubicBezTo>
                    <a:lnTo>
                      <a:pt x="1253" y="21600"/>
                    </a:lnTo>
                    <a:cubicBezTo>
                      <a:pt x="560" y="21600"/>
                      <a:pt x="0" y="21039"/>
                      <a:pt x="0" y="20349"/>
                    </a:cubicBezTo>
                    <a:lnTo>
                      <a:pt x="0" y="1251"/>
                    </a:lnTo>
                    <a:cubicBezTo>
                      <a:pt x="0" y="560"/>
                      <a:pt x="560" y="0"/>
                      <a:pt x="1253" y="0"/>
                    </a:cubicBezTo>
                    <a:lnTo>
                      <a:pt x="20360" y="0"/>
                    </a:lnTo>
                    <a:cubicBezTo>
                      <a:pt x="21053"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0" name="iŝ1ídê">
                <a:extLst>
                  <a:ext uri="{FF2B5EF4-FFF2-40B4-BE49-F238E27FC236}">
                    <a16:creationId xmlns:a16="http://schemas.microsoft.com/office/drawing/2014/main" id="{B233300B-0FAD-4770-BD66-F7FD46246C9A}"/>
                  </a:ext>
                </a:extLst>
              </p:cNvPr>
              <p:cNvSpPr/>
              <p:nvPr/>
            </p:nvSpPr>
            <p:spPr>
              <a:xfrm>
                <a:off x="5044857" y="0"/>
                <a:ext cx="51852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0" y="21600"/>
                      <a:pt x="20345" y="21600"/>
                    </a:cubicBezTo>
                    <a:lnTo>
                      <a:pt x="1247" y="21600"/>
                    </a:lnTo>
                    <a:cubicBezTo>
                      <a:pt x="560" y="21600"/>
                      <a:pt x="0" y="21039"/>
                      <a:pt x="0" y="20349"/>
                    </a:cubicBezTo>
                    <a:lnTo>
                      <a:pt x="0" y="1251"/>
                    </a:lnTo>
                    <a:cubicBezTo>
                      <a:pt x="0" y="560"/>
                      <a:pt x="560" y="0"/>
                      <a:pt x="1247" y="0"/>
                    </a:cubicBezTo>
                    <a:lnTo>
                      <a:pt x="20345" y="0"/>
                    </a:lnTo>
                    <a:cubicBezTo>
                      <a:pt x="21040"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1" name="ïşlïďe">
                <a:extLst>
                  <a:ext uri="{FF2B5EF4-FFF2-40B4-BE49-F238E27FC236}">
                    <a16:creationId xmlns:a16="http://schemas.microsoft.com/office/drawing/2014/main" id="{FFF3C9A2-1A10-47DC-A5C3-EE1B93E1A477}"/>
                  </a:ext>
                </a:extLst>
              </p:cNvPr>
              <p:cNvSpPr/>
              <p:nvPr/>
            </p:nvSpPr>
            <p:spPr>
              <a:xfrm>
                <a:off x="5673547" y="0"/>
                <a:ext cx="518285"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0" y="21600"/>
                    </a:cubicBezTo>
                    <a:lnTo>
                      <a:pt x="1253" y="21600"/>
                    </a:lnTo>
                    <a:cubicBezTo>
                      <a:pt x="560" y="21600"/>
                      <a:pt x="0" y="21039"/>
                      <a:pt x="0" y="20349"/>
                    </a:cubicBezTo>
                    <a:lnTo>
                      <a:pt x="0" y="1251"/>
                    </a:lnTo>
                    <a:cubicBezTo>
                      <a:pt x="0" y="560"/>
                      <a:pt x="560" y="0"/>
                      <a:pt x="1253" y="0"/>
                    </a:cubicBezTo>
                    <a:lnTo>
                      <a:pt x="20360" y="0"/>
                    </a:lnTo>
                    <a:cubicBezTo>
                      <a:pt x="21048"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2" name="ïsļîďè">
                <a:extLst>
                  <a:ext uri="{FF2B5EF4-FFF2-40B4-BE49-F238E27FC236}">
                    <a16:creationId xmlns:a16="http://schemas.microsoft.com/office/drawing/2014/main" id="{18331AF6-A411-43E7-B5C3-1F52C9CE8E2E}"/>
                  </a:ext>
                </a:extLst>
              </p:cNvPr>
              <p:cNvSpPr/>
              <p:nvPr/>
            </p:nvSpPr>
            <p:spPr>
              <a:xfrm>
                <a:off x="6302238" y="0"/>
                <a:ext cx="51840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38" y="21600"/>
                      <a:pt x="20358" y="21600"/>
                    </a:cubicBezTo>
                    <a:lnTo>
                      <a:pt x="1242" y="21600"/>
                    </a:lnTo>
                    <a:cubicBezTo>
                      <a:pt x="560" y="21600"/>
                      <a:pt x="0" y="21039"/>
                      <a:pt x="0" y="20349"/>
                    </a:cubicBezTo>
                    <a:lnTo>
                      <a:pt x="0" y="1251"/>
                    </a:lnTo>
                    <a:cubicBezTo>
                      <a:pt x="0" y="560"/>
                      <a:pt x="560" y="0"/>
                      <a:pt x="1242" y="0"/>
                    </a:cubicBezTo>
                    <a:lnTo>
                      <a:pt x="20358" y="0"/>
                    </a:lnTo>
                    <a:cubicBezTo>
                      <a:pt x="21038"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3" name="íš1íḍè">
                <a:extLst>
                  <a:ext uri="{FF2B5EF4-FFF2-40B4-BE49-F238E27FC236}">
                    <a16:creationId xmlns:a16="http://schemas.microsoft.com/office/drawing/2014/main" id="{8CFCC72B-53DE-49D9-9C38-C0723635AC4C}"/>
                  </a:ext>
                </a:extLst>
              </p:cNvPr>
              <p:cNvSpPr/>
              <p:nvPr/>
            </p:nvSpPr>
            <p:spPr>
              <a:xfrm>
                <a:off x="6946262" y="0"/>
                <a:ext cx="518584"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3" y="21600"/>
                      <a:pt x="20353" y="21600"/>
                    </a:cubicBezTo>
                    <a:lnTo>
                      <a:pt x="1252" y="21600"/>
                    </a:lnTo>
                    <a:cubicBezTo>
                      <a:pt x="559" y="21600"/>
                      <a:pt x="0" y="21039"/>
                      <a:pt x="0" y="20349"/>
                    </a:cubicBezTo>
                    <a:lnTo>
                      <a:pt x="0" y="1251"/>
                    </a:lnTo>
                    <a:cubicBezTo>
                      <a:pt x="0" y="560"/>
                      <a:pt x="559" y="0"/>
                      <a:pt x="1252" y="0"/>
                    </a:cubicBezTo>
                    <a:lnTo>
                      <a:pt x="20353" y="0"/>
                    </a:lnTo>
                    <a:cubicBezTo>
                      <a:pt x="21043"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4" name="ïṩ1îḓè">
                <a:extLst>
                  <a:ext uri="{FF2B5EF4-FFF2-40B4-BE49-F238E27FC236}">
                    <a16:creationId xmlns:a16="http://schemas.microsoft.com/office/drawing/2014/main" id="{D1ED434D-5688-4640-9E66-0A2FB1278C07}"/>
                  </a:ext>
                </a:extLst>
              </p:cNvPr>
              <p:cNvSpPr/>
              <p:nvPr/>
            </p:nvSpPr>
            <p:spPr>
              <a:xfrm>
                <a:off x="7574953" y="0"/>
                <a:ext cx="518328" cy="518455"/>
              </a:xfrm>
              <a:custGeom>
                <a:avLst/>
                <a:gdLst/>
                <a:ahLst/>
                <a:cxnLst>
                  <a:cxn ang="0">
                    <a:pos x="wd2" y="hd2"/>
                  </a:cxn>
                  <a:cxn ang="5400000">
                    <a:pos x="wd2" y="hd2"/>
                  </a:cxn>
                  <a:cxn ang="10800000">
                    <a:pos x="wd2" y="hd2"/>
                  </a:cxn>
                  <a:cxn ang="16200000">
                    <a:pos x="wd2" y="hd2"/>
                  </a:cxn>
                </a:cxnLst>
                <a:rect l="0" t="0" r="r" b="b"/>
                <a:pathLst>
                  <a:path w="21600" h="21600" extrusionOk="0">
                    <a:moveTo>
                      <a:pt x="21600" y="20349"/>
                    </a:moveTo>
                    <a:cubicBezTo>
                      <a:pt x="21600" y="21039"/>
                      <a:pt x="21048" y="21600"/>
                      <a:pt x="20363" y="21600"/>
                    </a:cubicBezTo>
                    <a:lnTo>
                      <a:pt x="1240" y="21600"/>
                    </a:lnTo>
                    <a:cubicBezTo>
                      <a:pt x="562" y="21600"/>
                      <a:pt x="0" y="21039"/>
                      <a:pt x="0" y="20349"/>
                    </a:cubicBezTo>
                    <a:lnTo>
                      <a:pt x="0" y="1251"/>
                    </a:lnTo>
                    <a:cubicBezTo>
                      <a:pt x="0" y="560"/>
                      <a:pt x="562" y="0"/>
                      <a:pt x="1240" y="0"/>
                    </a:cubicBezTo>
                    <a:lnTo>
                      <a:pt x="20363" y="0"/>
                    </a:lnTo>
                    <a:cubicBezTo>
                      <a:pt x="21048" y="0"/>
                      <a:pt x="21600" y="560"/>
                      <a:pt x="21600" y="1251"/>
                    </a:cubicBezTo>
                    <a:cubicBezTo>
                      <a:pt x="21600" y="1251"/>
                      <a:pt x="21600" y="20349"/>
                      <a:pt x="21600" y="20349"/>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5" name="íṡ1ïḋé">
                <a:extLst>
                  <a:ext uri="{FF2B5EF4-FFF2-40B4-BE49-F238E27FC236}">
                    <a16:creationId xmlns:a16="http://schemas.microsoft.com/office/drawing/2014/main" id="{E31312BF-45EA-473B-A001-B059639057D0}"/>
                  </a:ext>
                </a:extLst>
              </p:cNvPr>
              <p:cNvSpPr/>
              <p:nvPr/>
            </p:nvSpPr>
            <p:spPr>
              <a:xfrm>
                <a:off x="7896965" y="2836773"/>
                <a:ext cx="518388" cy="282181"/>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19305"/>
                    </a:lnTo>
                    <a:cubicBezTo>
                      <a:pt x="0" y="19900"/>
                      <a:pt x="122" y="20496"/>
                      <a:pt x="363" y="20928"/>
                    </a:cubicBezTo>
                    <a:cubicBezTo>
                      <a:pt x="606" y="21376"/>
                      <a:pt x="930" y="21600"/>
                      <a:pt x="1247" y="21600"/>
                    </a:cubicBezTo>
                    <a:lnTo>
                      <a:pt x="20355" y="21600"/>
                    </a:lnTo>
                    <a:cubicBezTo>
                      <a:pt x="20672" y="21600"/>
                      <a:pt x="20984" y="21376"/>
                      <a:pt x="21237" y="20928"/>
                    </a:cubicBezTo>
                    <a:cubicBezTo>
                      <a:pt x="21480" y="20496"/>
                      <a:pt x="21600" y="19900"/>
                      <a:pt x="21600" y="19305"/>
                    </a:cubicBezTo>
                    <a:lnTo>
                      <a:pt x="21600" y="0"/>
                    </a:lnTo>
                    <a:cubicBezTo>
                      <a:pt x="21600" y="0"/>
                      <a:pt x="0" y="0"/>
                      <a:pt x="0" y="0"/>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6" name="iṧḻïḍé">
                <a:extLst>
                  <a:ext uri="{FF2B5EF4-FFF2-40B4-BE49-F238E27FC236}">
                    <a16:creationId xmlns:a16="http://schemas.microsoft.com/office/drawing/2014/main" id="{C26FA524-2EAB-4B68-9BF5-77EE10D9B236}"/>
                  </a:ext>
                </a:extLst>
              </p:cNvPr>
              <p:cNvSpPr/>
              <p:nvPr/>
            </p:nvSpPr>
            <p:spPr>
              <a:xfrm>
                <a:off x="7896965" y="2530095"/>
                <a:ext cx="518388" cy="282211"/>
              </a:xfrm>
              <a:custGeom>
                <a:avLst/>
                <a:gdLst/>
                <a:ahLst/>
                <a:cxnLst>
                  <a:cxn ang="0">
                    <a:pos x="wd2" y="hd2"/>
                  </a:cxn>
                  <a:cxn ang="5400000">
                    <a:pos x="wd2" y="hd2"/>
                  </a:cxn>
                  <a:cxn ang="10800000">
                    <a:pos x="wd2" y="hd2"/>
                  </a:cxn>
                  <a:cxn ang="16200000">
                    <a:pos x="wd2" y="hd2"/>
                  </a:cxn>
                </a:cxnLst>
                <a:rect l="0" t="0" r="r" b="b"/>
                <a:pathLst>
                  <a:path w="21600" h="21600" extrusionOk="0">
                    <a:moveTo>
                      <a:pt x="21600" y="21600"/>
                    </a:moveTo>
                    <a:lnTo>
                      <a:pt x="21600" y="2291"/>
                    </a:lnTo>
                    <a:cubicBezTo>
                      <a:pt x="21600" y="1719"/>
                      <a:pt x="21480" y="1124"/>
                      <a:pt x="21237" y="683"/>
                    </a:cubicBezTo>
                    <a:cubicBezTo>
                      <a:pt x="20984" y="233"/>
                      <a:pt x="20672" y="0"/>
                      <a:pt x="20355" y="0"/>
                    </a:cubicBezTo>
                    <a:lnTo>
                      <a:pt x="1247" y="0"/>
                    </a:lnTo>
                    <a:cubicBezTo>
                      <a:pt x="930" y="0"/>
                      <a:pt x="606" y="233"/>
                      <a:pt x="363" y="683"/>
                    </a:cubicBezTo>
                    <a:cubicBezTo>
                      <a:pt x="122" y="1124"/>
                      <a:pt x="0" y="1719"/>
                      <a:pt x="0" y="2291"/>
                    </a:cubicBezTo>
                    <a:lnTo>
                      <a:pt x="0" y="21600"/>
                    </a:lnTo>
                    <a:cubicBezTo>
                      <a:pt x="0" y="21600"/>
                      <a:pt x="21600" y="21600"/>
                      <a:pt x="21600" y="21600"/>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sp>
            <p:nvSpPr>
              <p:cNvPr id="107" name="îSḷíde">
                <a:extLst>
                  <a:ext uri="{FF2B5EF4-FFF2-40B4-BE49-F238E27FC236}">
                    <a16:creationId xmlns:a16="http://schemas.microsoft.com/office/drawing/2014/main" id="{9BC3800E-C9D3-4454-AAA6-D56FEFE79EE2}"/>
                  </a:ext>
                </a:extLst>
              </p:cNvPr>
              <p:cNvSpPr/>
              <p:nvPr/>
            </p:nvSpPr>
            <p:spPr>
              <a:xfrm>
                <a:off x="8525655" y="628690"/>
                <a:ext cx="518404" cy="1149767"/>
              </a:xfrm>
              <a:custGeom>
                <a:avLst/>
                <a:gdLst/>
                <a:ahLst/>
                <a:cxnLst>
                  <a:cxn ang="0">
                    <a:pos x="wd2" y="hd2"/>
                  </a:cxn>
                  <a:cxn ang="5400000">
                    <a:pos x="wd2" y="hd2"/>
                  </a:cxn>
                  <a:cxn ang="10800000">
                    <a:pos x="wd2" y="hd2"/>
                  </a:cxn>
                  <a:cxn ang="16200000">
                    <a:pos x="wd2" y="hd2"/>
                  </a:cxn>
                </a:cxnLst>
                <a:rect l="0" t="0" r="r" b="b"/>
                <a:pathLst>
                  <a:path w="21600" h="21600" extrusionOk="0">
                    <a:moveTo>
                      <a:pt x="1235" y="0"/>
                    </a:moveTo>
                    <a:cubicBezTo>
                      <a:pt x="920" y="0"/>
                      <a:pt x="603" y="51"/>
                      <a:pt x="358" y="165"/>
                    </a:cubicBezTo>
                    <a:cubicBezTo>
                      <a:pt x="112" y="274"/>
                      <a:pt x="0" y="415"/>
                      <a:pt x="0" y="560"/>
                    </a:cubicBezTo>
                    <a:lnTo>
                      <a:pt x="0" y="9175"/>
                    </a:lnTo>
                    <a:cubicBezTo>
                      <a:pt x="0" y="9320"/>
                      <a:pt x="112" y="9466"/>
                      <a:pt x="358" y="9576"/>
                    </a:cubicBezTo>
                    <a:cubicBezTo>
                      <a:pt x="603" y="9684"/>
                      <a:pt x="920" y="9742"/>
                      <a:pt x="1235" y="9742"/>
                    </a:cubicBezTo>
                    <a:lnTo>
                      <a:pt x="6222" y="9742"/>
                    </a:lnTo>
                    <a:lnTo>
                      <a:pt x="6222" y="21039"/>
                    </a:lnTo>
                    <a:cubicBezTo>
                      <a:pt x="6222" y="21185"/>
                      <a:pt x="6350" y="21330"/>
                      <a:pt x="6590" y="21437"/>
                    </a:cubicBezTo>
                    <a:cubicBezTo>
                      <a:pt x="6835" y="21547"/>
                      <a:pt x="7152" y="21600"/>
                      <a:pt x="7472" y="21600"/>
                    </a:cubicBezTo>
                    <a:lnTo>
                      <a:pt x="20345" y="21600"/>
                    </a:lnTo>
                    <a:cubicBezTo>
                      <a:pt x="20667" y="21600"/>
                      <a:pt x="20984" y="21547"/>
                      <a:pt x="21232" y="21437"/>
                    </a:cubicBezTo>
                    <a:cubicBezTo>
                      <a:pt x="21477" y="21330"/>
                      <a:pt x="21600" y="21185"/>
                      <a:pt x="21600" y="21039"/>
                    </a:cubicBezTo>
                    <a:lnTo>
                      <a:pt x="21600" y="560"/>
                    </a:lnTo>
                    <a:cubicBezTo>
                      <a:pt x="21600" y="415"/>
                      <a:pt x="21477" y="274"/>
                      <a:pt x="21232" y="165"/>
                    </a:cubicBezTo>
                    <a:cubicBezTo>
                      <a:pt x="20984" y="51"/>
                      <a:pt x="20667" y="0"/>
                      <a:pt x="20345" y="0"/>
                    </a:cubicBezTo>
                    <a:cubicBezTo>
                      <a:pt x="20345" y="0"/>
                      <a:pt x="1235" y="0"/>
                      <a:pt x="1235" y="0"/>
                    </a:cubicBezTo>
                    <a:close/>
                  </a:path>
                </a:pathLst>
              </a:custGeom>
              <a:solidFill>
                <a:srgbClr val="FFFFFF"/>
              </a:solidFill>
              <a:ln w="12700" cap="flat">
                <a:solidFill>
                  <a:srgbClr val="DCDEE0"/>
                </a:solidFill>
                <a:prstDash val="solid"/>
                <a:round/>
              </a:ln>
              <a:effectLst/>
            </p:spPr>
            <p:txBody>
              <a:bodyPr anchor="ctr"/>
              <a:lstStyle/>
              <a:p>
                <a:pPr algn="ctr"/>
                <a:endParaRPr>
                  <a:solidFill>
                    <a:schemeClr val="bg1"/>
                  </a:solidFill>
                </a:endParaRPr>
              </a:p>
            </p:txBody>
          </p:sp>
        </p:grpSp>
        <p:grpSp>
          <p:nvGrpSpPr>
            <p:cNvPr id="38" name="ïś1idê">
              <a:extLst>
                <a:ext uri="{FF2B5EF4-FFF2-40B4-BE49-F238E27FC236}">
                  <a16:creationId xmlns:a16="http://schemas.microsoft.com/office/drawing/2014/main" id="{A9EF1710-E04E-46DB-BF16-AB68D642BB10}"/>
                </a:ext>
              </a:extLst>
            </p:cNvPr>
            <p:cNvGrpSpPr/>
            <p:nvPr/>
          </p:nvGrpSpPr>
          <p:grpSpPr>
            <a:xfrm>
              <a:off x="1360488" y="2815053"/>
              <a:ext cx="4432897" cy="2204626"/>
              <a:chOff x="0" y="0"/>
              <a:chExt cx="8865791" cy="4409249"/>
            </a:xfrm>
            <a:solidFill>
              <a:schemeClr val="accent1"/>
            </a:solidFill>
          </p:grpSpPr>
          <p:sp>
            <p:nvSpPr>
              <p:cNvPr id="41" name="íṥlîďé">
                <a:extLst>
                  <a:ext uri="{FF2B5EF4-FFF2-40B4-BE49-F238E27FC236}">
                    <a16:creationId xmlns:a16="http://schemas.microsoft.com/office/drawing/2014/main" id="{ADCE3922-780C-4AB8-83F8-55DBBCD04DB2}"/>
                  </a:ext>
                </a:extLst>
              </p:cNvPr>
              <p:cNvSpPr/>
              <p:nvPr/>
            </p:nvSpPr>
            <p:spPr>
              <a:xfrm>
                <a:off x="5029642" y="46035"/>
                <a:ext cx="3836149" cy="4363214"/>
              </a:xfrm>
              <a:custGeom>
                <a:avLst/>
                <a:gdLst/>
                <a:ahLst/>
                <a:cxnLst>
                  <a:cxn ang="0">
                    <a:pos x="wd2" y="hd2"/>
                  </a:cxn>
                  <a:cxn ang="5400000">
                    <a:pos x="wd2" y="hd2"/>
                  </a:cxn>
                  <a:cxn ang="10800000">
                    <a:pos x="wd2" y="hd2"/>
                  </a:cxn>
                  <a:cxn ang="16200000">
                    <a:pos x="wd2" y="hd2"/>
                  </a:cxn>
                </a:cxnLst>
                <a:rect l="0" t="0" r="r" b="b"/>
                <a:pathLst>
                  <a:path w="21429" h="21590" extrusionOk="0">
                    <a:moveTo>
                      <a:pt x="6671" y="2"/>
                    </a:moveTo>
                    <a:cubicBezTo>
                      <a:pt x="6438" y="-10"/>
                      <a:pt x="6201" y="36"/>
                      <a:pt x="5986" y="149"/>
                    </a:cubicBezTo>
                    <a:cubicBezTo>
                      <a:pt x="5412" y="451"/>
                      <a:pt x="5226" y="1108"/>
                      <a:pt x="5567" y="1616"/>
                    </a:cubicBezTo>
                    <a:lnTo>
                      <a:pt x="8218" y="5561"/>
                    </a:lnTo>
                    <a:lnTo>
                      <a:pt x="7688" y="5840"/>
                    </a:lnTo>
                    <a:lnTo>
                      <a:pt x="4216" y="673"/>
                    </a:lnTo>
                    <a:cubicBezTo>
                      <a:pt x="3875" y="166"/>
                      <a:pt x="3133" y="0"/>
                      <a:pt x="2560" y="302"/>
                    </a:cubicBezTo>
                    <a:cubicBezTo>
                      <a:pt x="1986" y="605"/>
                      <a:pt x="1797" y="1261"/>
                      <a:pt x="2139" y="1769"/>
                    </a:cubicBezTo>
                    <a:lnTo>
                      <a:pt x="5617" y="6942"/>
                    </a:lnTo>
                    <a:cubicBezTo>
                      <a:pt x="5462" y="7034"/>
                      <a:pt x="5317" y="7134"/>
                      <a:pt x="5185" y="7244"/>
                    </a:cubicBezTo>
                    <a:lnTo>
                      <a:pt x="2245" y="2873"/>
                    </a:lnTo>
                    <a:cubicBezTo>
                      <a:pt x="2032" y="2556"/>
                      <a:pt x="1662" y="2372"/>
                      <a:pt x="1274" y="2353"/>
                    </a:cubicBezTo>
                    <a:cubicBezTo>
                      <a:pt x="1042" y="2341"/>
                      <a:pt x="804" y="2388"/>
                      <a:pt x="589" y="2502"/>
                    </a:cubicBezTo>
                    <a:cubicBezTo>
                      <a:pt x="16" y="2804"/>
                      <a:pt x="-171" y="3461"/>
                      <a:pt x="170" y="3969"/>
                    </a:cubicBezTo>
                    <a:lnTo>
                      <a:pt x="4476" y="10375"/>
                    </a:lnTo>
                    <a:cubicBezTo>
                      <a:pt x="4527" y="10479"/>
                      <a:pt x="4572" y="10585"/>
                      <a:pt x="4640" y="10685"/>
                    </a:cubicBezTo>
                    <a:cubicBezTo>
                      <a:pt x="4640" y="10685"/>
                      <a:pt x="5423" y="11850"/>
                      <a:pt x="6163" y="12951"/>
                    </a:cubicBezTo>
                    <a:lnTo>
                      <a:pt x="5462" y="12794"/>
                    </a:lnTo>
                    <a:lnTo>
                      <a:pt x="4216" y="10938"/>
                    </a:lnTo>
                    <a:cubicBezTo>
                      <a:pt x="3712" y="10189"/>
                      <a:pt x="2618" y="9942"/>
                      <a:pt x="1771" y="10388"/>
                    </a:cubicBezTo>
                    <a:lnTo>
                      <a:pt x="1261" y="10657"/>
                    </a:lnTo>
                    <a:cubicBezTo>
                      <a:pt x="1239" y="10669"/>
                      <a:pt x="1220" y="10683"/>
                      <a:pt x="1199" y="10695"/>
                    </a:cubicBezTo>
                    <a:lnTo>
                      <a:pt x="2347" y="12403"/>
                    </a:lnTo>
                    <a:cubicBezTo>
                      <a:pt x="2336" y="12407"/>
                      <a:pt x="2323" y="12409"/>
                      <a:pt x="2312" y="12413"/>
                    </a:cubicBezTo>
                    <a:lnTo>
                      <a:pt x="3828" y="14670"/>
                    </a:lnTo>
                    <a:lnTo>
                      <a:pt x="9311" y="15899"/>
                    </a:lnTo>
                    <a:cubicBezTo>
                      <a:pt x="9311" y="15899"/>
                      <a:pt x="9279" y="15852"/>
                      <a:pt x="9278" y="15850"/>
                    </a:cubicBezTo>
                    <a:cubicBezTo>
                      <a:pt x="9807" y="15952"/>
                      <a:pt x="10364" y="15937"/>
                      <a:pt x="10898" y="15785"/>
                    </a:cubicBezTo>
                    <a:lnTo>
                      <a:pt x="14800" y="21590"/>
                    </a:lnTo>
                    <a:cubicBezTo>
                      <a:pt x="14800" y="21590"/>
                      <a:pt x="21429" y="18094"/>
                      <a:pt x="21429" y="18094"/>
                    </a:cubicBezTo>
                    <a:lnTo>
                      <a:pt x="17230" y="11848"/>
                    </a:lnTo>
                    <a:cubicBezTo>
                      <a:pt x="17573" y="11075"/>
                      <a:pt x="17537" y="10179"/>
                      <a:pt x="17019" y="9410"/>
                    </a:cubicBezTo>
                    <a:lnTo>
                      <a:pt x="14410" y="5530"/>
                    </a:lnTo>
                    <a:cubicBezTo>
                      <a:pt x="14366" y="5465"/>
                      <a:pt x="14308" y="5412"/>
                      <a:pt x="14259" y="5351"/>
                    </a:cubicBezTo>
                    <a:cubicBezTo>
                      <a:pt x="14251" y="5338"/>
                      <a:pt x="14248" y="5325"/>
                      <a:pt x="14239" y="5312"/>
                    </a:cubicBezTo>
                    <a:lnTo>
                      <a:pt x="11324" y="976"/>
                    </a:lnTo>
                    <a:cubicBezTo>
                      <a:pt x="10983" y="468"/>
                      <a:pt x="10241" y="303"/>
                      <a:pt x="9668" y="605"/>
                    </a:cubicBezTo>
                    <a:cubicBezTo>
                      <a:pt x="9095" y="907"/>
                      <a:pt x="8907" y="1564"/>
                      <a:pt x="9249" y="2072"/>
                    </a:cubicBezTo>
                    <a:lnTo>
                      <a:pt x="10754" y="4310"/>
                    </a:lnTo>
                    <a:cubicBezTo>
                      <a:pt x="10601" y="4354"/>
                      <a:pt x="10454" y="4417"/>
                      <a:pt x="10306" y="4483"/>
                    </a:cubicBezTo>
                    <a:lnTo>
                      <a:pt x="7642" y="522"/>
                    </a:lnTo>
                    <a:cubicBezTo>
                      <a:pt x="7428" y="205"/>
                      <a:pt x="7058" y="22"/>
                      <a:pt x="6671" y="2"/>
                    </a:cubicBezTo>
                    <a:close/>
                  </a:path>
                </a:pathLst>
              </a:custGeom>
              <a:gradFill>
                <a:gsLst>
                  <a:gs pos="68000">
                    <a:srgbClr val="A270AC"/>
                  </a:gs>
                  <a:gs pos="44000">
                    <a:srgbClr val="EE7EA3"/>
                  </a:gs>
                  <a:gs pos="0">
                    <a:srgbClr val="FFB7CA"/>
                  </a:gs>
                  <a:gs pos="95000">
                    <a:srgbClr val="7A4D83"/>
                  </a:gs>
                  <a:gs pos="21000">
                    <a:srgbClr val="FF84A4"/>
                  </a:gs>
                </a:gsLst>
                <a:lin ang="16200000" scaled="1"/>
              </a:gradFill>
              <a:ln w="12700" cap="flat">
                <a:noFill/>
                <a:miter lim="400000"/>
              </a:ln>
              <a:effectLst/>
            </p:spPr>
            <p:txBody>
              <a:bodyPr anchor="ctr"/>
              <a:lstStyle/>
              <a:p>
                <a:pPr algn="ctr"/>
                <a:endParaRPr>
                  <a:solidFill>
                    <a:schemeClr val="bg1"/>
                  </a:solidFill>
                </a:endParaRPr>
              </a:p>
            </p:txBody>
          </p:sp>
          <p:sp>
            <p:nvSpPr>
              <p:cNvPr id="42" name="iṣlïḑé">
                <a:extLst>
                  <a:ext uri="{FF2B5EF4-FFF2-40B4-BE49-F238E27FC236}">
                    <a16:creationId xmlns:a16="http://schemas.microsoft.com/office/drawing/2014/main" id="{DEEB8195-B2B2-4FB7-994F-DB75CB5DFA29}"/>
                  </a:ext>
                </a:extLst>
              </p:cNvPr>
              <p:cNvSpPr/>
              <p:nvPr/>
            </p:nvSpPr>
            <p:spPr>
              <a:xfrm>
                <a:off x="0" y="0"/>
                <a:ext cx="3823351" cy="4363212"/>
              </a:xfrm>
              <a:custGeom>
                <a:avLst/>
                <a:gdLst/>
                <a:ahLst/>
                <a:cxnLst>
                  <a:cxn ang="0">
                    <a:pos x="wd2" y="hd2"/>
                  </a:cxn>
                  <a:cxn ang="5400000">
                    <a:pos x="wd2" y="hd2"/>
                  </a:cxn>
                  <a:cxn ang="10800000">
                    <a:pos x="wd2" y="hd2"/>
                  </a:cxn>
                  <a:cxn ang="16200000">
                    <a:pos x="wd2" y="hd2"/>
                  </a:cxn>
                </a:cxnLst>
                <a:rect l="0" t="0" r="r" b="b"/>
                <a:pathLst>
                  <a:path w="21428" h="21590" extrusionOk="0">
                    <a:moveTo>
                      <a:pt x="14818" y="2"/>
                    </a:moveTo>
                    <a:cubicBezTo>
                      <a:pt x="14430" y="21"/>
                      <a:pt x="14060" y="205"/>
                      <a:pt x="13846" y="522"/>
                    </a:cubicBezTo>
                    <a:lnTo>
                      <a:pt x="11166" y="4495"/>
                    </a:lnTo>
                    <a:cubicBezTo>
                      <a:pt x="10993" y="4415"/>
                      <a:pt x="10815" y="4349"/>
                      <a:pt x="10634" y="4301"/>
                    </a:cubicBezTo>
                    <a:lnTo>
                      <a:pt x="12138" y="2072"/>
                    </a:lnTo>
                    <a:cubicBezTo>
                      <a:pt x="12480" y="1564"/>
                      <a:pt x="12292" y="907"/>
                      <a:pt x="11718" y="605"/>
                    </a:cubicBezTo>
                    <a:cubicBezTo>
                      <a:pt x="11143" y="302"/>
                      <a:pt x="10398" y="470"/>
                      <a:pt x="10056" y="978"/>
                    </a:cubicBezTo>
                    <a:lnTo>
                      <a:pt x="7131" y="5312"/>
                    </a:lnTo>
                    <a:cubicBezTo>
                      <a:pt x="7087" y="5377"/>
                      <a:pt x="7053" y="5444"/>
                      <a:pt x="7027" y="5512"/>
                    </a:cubicBezTo>
                    <a:cubicBezTo>
                      <a:pt x="7022" y="5518"/>
                      <a:pt x="7017" y="5524"/>
                      <a:pt x="7013" y="5530"/>
                    </a:cubicBezTo>
                    <a:lnTo>
                      <a:pt x="4397" y="9410"/>
                    </a:lnTo>
                    <a:cubicBezTo>
                      <a:pt x="3873" y="10188"/>
                      <a:pt x="3837" y="11096"/>
                      <a:pt x="4195" y="11875"/>
                    </a:cubicBezTo>
                    <a:lnTo>
                      <a:pt x="0" y="18094"/>
                    </a:lnTo>
                    <a:cubicBezTo>
                      <a:pt x="0" y="18094"/>
                      <a:pt x="6651" y="21590"/>
                      <a:pt x="6651" y="21590"/>
                    </a:cubicBezTo>
                    <a:lnTo>
                      <a:pt x="10563" y="15791"/>
                    </a:lnTo>
                    <a:cubicBezTo>
                      <a:pt x="11085" y="15935"/>
                      <a:pt x="11631" y="15949"/>
                      <a:pt x="12149" y="15854"/>
                    </a:cubicBezTo>
                    <a:cubicBezTo>
                      <a:pt x="12148" y="15855"/>
                      <a:pt x="12118" y="15899"/>
                      <a:pt x="12118" y="15899"/>
                    </a:cubicBezTo>
                    <a:lnTo>
                      <a:pt x="17619" y="14670"/>
                    </a:lnTo>
                    <a:lnTo>
                      <a:pt x="19140" y="12413"/>
                    </a:lnTo>
                    <a:cubicBezTo>
                      <a:pt x="19129" y="12409"/>
                      <a:pt x="19117" y="12407"/>
                      <a:pt x="19107" y="12403"/>
                    </a:cubicBezTo>
                    <a:lnTo>
                      <a:pt x="20261" y="10695"/>
                    </a:lnTo>
                    <a:cubicBezTo>
                      <a:pt x="20240" y="10682"/>
                      <a:pt x="20220" y="10671"/>
                      <a:pt x="20199" y="10659"/>
                    </a:cubicBezTo>
                    <a:lnTo>
                      <a:pt x="19685" y="10388"/>
                    </a:lnTo>
                    <a:cubicBezTo>
                      <a:pt x="18835" y="9942"/>
                      <a:pt x="17740" y="10189"/>
                      <a:pt x="17234" y="10938"/>
                    </a:cubicBezTo>
                    <a:lnTo>
                      <a:pt x="15981" y="12794"/>
                    </a:lnTo>
                    <a:lnTo>
                      <a:pt x="15290" y="12949"/>
                    </a:lnTo>
                    <a:cubicBezTo>
                      <a:pt x="16032" y="11849"/>
                      <a:pt x="16818" y="10685"/>
                      <a:pt x="16818" y="10685"/>
                    </a:cubicBezTo>
                    <a:cubicBezTo>
                      <a:pt x="16937" y="10508"/>
                      <a:pt x="17027" y="10323"/>
                      <a:pt x="17098" y="10135"/>
                    </a:cubicBezTo>
                    <a:lnTo>
                      <a:pt x="21257" y="3969"/>
                    </a:lnTo>
                    <a:cubicBezTo>
                      <a:pt x="21600" y="3461"/>
                      <a:pt x="21410" y="2804"/>
                      <a:pt x="20835" y="2502"/>
                    </a:cubicBezTo>
                    <a:cubicBezTo>
                      <a:pt x="20619" y="2388"/>
                      <a:pt x="20381" y="2341"/>
                      <a:pt x="20148" y="2352"/>
                    </a:cubicBezTo>
                    <a:cubicBezTo>
                      <a:pt x="19759" y="2372"/>
                      <a:pt x="19387" y="2558"/>
                      <a:pt x="19173" y="2875"/>
                    </a:cubicBezTo>
                    <a:lnTo>
                      <a:pt x="16244" y="7219"/>
                    </a:lnTo>
                    <a:cubicBezTo>
                      <a:pt x="16099" y="7102"/>
                      <a:pt x="15938" y="6997"/>
                      <a:pt x="15766" y="6903"/>
                    </a:cubicBezTo>
                    <a:lnTo>
                      <a:pt x="19280" y="1693"/>
                    </a:lnTo>
                    <a:cubicBezTo>
                      <a:pt x="19622" y="1184"/>
                      <a:pt x="19433" y="528"/>
                      <a:pt x="18857" y="226"/>
                    </a:cubicBezTo>
                    <a:cubicBezTo>
                      <a:pt x="18642" y="112"/>
                      <a:pt x="18403" y="65"/>
                      <a:pt x="18170" y="76"/>
                    </a:cubicBezTo>
                    <a:cubicBezTo>
                      <a:pt x="17782" y="96"/>
                      <a:pt x="17412" y="280"/>
                      <a:pt x="17198" y="597"/>
                    </a:cubicBezTo>
                    <a:lnTo>
                      <a:pt x="13686" y="5803"/>
                    </a:lnTo>
                    <a:lnTo>
                      <a:pt x="13257" y="5577"/>
                    </a:lnTo>
                    <a:lnTo>
                      <a:pt x="15928" y="1618"/>
                    </a:lnTo>
                    <a:cubicBezTo>
                      <a:pt x="16271" y="1110"/>
                      <a:pt x="16083" y="451"/>
                      <a:pt x="15508" y="149"/>
                    </a:cubicBezTo>
                    <a:cubicBezTo>
                      <a:pt x="15292" y="36"/>
                      <a:pt x="15051" y="-10"/>
                      <a:pt x="14818" y="2"/>
                    </a:cubicBezTo>
                    <a:close/>
                  </a:path>
                </a:pathLst>
              </a:custGeom>
              <a:gradFill flip="none" rotWithShape="1">
                <a:gsLst>
                  <a:gs pos="9000">
                    <a:srgbClr val="E57BA3"/>
                  </a:gs>
                  <a:gs pos="28000">
                    <a:srgbClr val="EE7EA3"/>
                  </a:gs>
                  <a:gs pos="67000">
                    <a:srgbClr val="FFB7CA"/>
                  </a:gs>
                  <a:gs pos="95000">
                    <a:schemeClr val="bg1"/>
                  </a:gs>
                  <a:gs pos="48000">
                    <a:srgbClr val="FF84A4"/>
                  </a:gs>
                </a:gsLst>
                <a:lin ang="2700000" scaled="1"/>
                <a:tileRect/>
              </a:gradFill>
              <a:ln w="12700" cap="flat">
                <a:noFill/>
                <a:miter lim="400000"/>
              </a:ln>
              <a:effectLst/>
            </p:spPr>
            <p:txBody>
              <a:bodyPr anchor="ctr"/>
              <a:lstStyle/>
              <a:p>
                <a:pPr algn="ctr"/>
                <a:endParaRPr>
                  <a:solidFill>
                    <a:schemeClr val="bg1"/>
                  </a:solidFill>
                </a:endParaRPr>
              </a:p>
            </p:txBody>
          </p:sp>
        </p:grpSp>
        <p:cxnSp>
          <p:nvCxnSpPr>
            <p:cNvPr id="40" name="Straight Connector 133">
              <a:extLst>
                <a:ext uri="{FF2B5EF4-FFF2-40B4-BE49-F238E27FC236}">
                  <a16:creationId xmlns:a16="http://schemas.microsoft.com/office/drawing/2014/main" id="{F073EA8B-FC92-4D9B-BDA7-4F375A519607}"/>
                </a:ext>
              </a:extLst>
            </p:cNvPr>
            <p:cNvCxnSpPr/>
            <p:nvPr/>
          </p:nvCxnSpPr>
          <p:spPr>
            <a:xfrm>
              <a:off x="880244" y="4580801"/>
              <a:ext cx="5436604" cy="0"/>
            </a:xfrm>
            <a:prstGeom prst="line">
              <a:avLst/>
            </a:prstGeom>
            <a:ln>
              <a:solidFill>
                <a:schemeClr val="tx2">
                  <a:lumMod val="40000"/>
                  <a:lumOff val="60000"/>
                </a:schemeClr>
              </a:solidFill>
            </a:ln>
          </p:spPr>
          <p:style>
            <a:lnRef idx="1">
              <a:schemeClr val="accent1"/>
            </a:lnRef>
            <a:fillRef idx="0">
              <a:schemeClr val="accent1"/>
            </a:fillRef>
            <a:effectRef idx="0">
              <a:schemeClr val="accent1"/>
            </a:effectRef>
            <a:fontRef idx="minor">
              <a:schemeClr val="tx1"/>
            </a:fontRef>
          </p:style>
        </p:cxnSp>
      </p:grpSp>
      <p:sp>
        <p:nvSpPr>
          <p:cNvPr id="108" name="椭圆 110">
            <a:extLst>
              <a:ext uri="{FF2B5EF4-FFF2-40B4-BE49-F238E27FC236}">
                <a16:creationId xmlns:a16="http://schemas.microsoft.com/office/drawing/2014/main" id="{BEBCD349-68CB-475D-98C6-F1084A17E6A7}"/>
              </a:ext>
            </a:extLst>
          </p:cNvPr>
          <p:cNvSpPr/>
          <p:nvPr/>
        </p:nvSpPr>
        <p:spPr>
          <a:xfrm>
            <a:off x="5071836" y="5119008"/>
            <a:ext cx="144000" cy="144000"/>
          </a:xfrm>
          <a:prstGeom prst="ellipse">
            <a:avLst/>
          </a:prstGeom>
          <a:solidFill>
            <a:srgbClr val="42A9BE"/>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9" name="椭圆 112">
            <a:extLst>
              <a:ext uri="{FF2B5EF4-FFF2-40B4-BE49-F238E27FC236}">
                <a16:creationId xmlns:a16="http://schemas.microsoft.com/office/drawing/2014/main" id="{8396A319-0656-4996-9092-F80E00E942FB}"/>
              </a:ext>
            </a:extLst>
          </p:cNvPr>
          <p:cNvSpPr/>
          <p:nvPr/>
        </p:nvSpPr>
        <p:spPr>
          <a:xfrm>
            <a:off x="3387271" y="1895022"/>
            <a:ext cx="144000" cy="144000"/>
          </a:xfrm>
          <a:prstGeom prst="ellipse">
            <a:avLst/>
          </a:prstGeom>
          <a:solidFill>
            <a:srgbClr val="FF8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0" name="椭圆 113">
            <a:extLst>
              <a:ext uri="{FF2B5EF4-FFF2-40B4-BE49-F238E27FC236}">
                <a16:creationId xmlns:a16="http://schemas.microsoft.com/office/drawing/2014/main" id="{E7C30141-774E-47E7-9F23-EEE5B109BA86}"/>
              </a:ext>
            </a:extLst>
          </p:cNvPr>
          <p:cNvSpPr/>
          <p:nvPr/>
        </p:nvSpPr>
        <p:spPr>
          <a:xfrm>
            <a:off x="1574800" y="5577114"/>
            <a:ext cx="144000" cy="144000"/>
          </a:xfrm>
          <a:prstGeom prst="ellipse">
            <a:avLst/>
          </a:prstGeom>
          <a:solidFill>
            <a:srgbClr val="FF84A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1" name="椭圆 114">
            <a:extLst>
              <a:ext uri="{FF2B5EF4-FFF2-40B4-BE49-F238E27FC236}">
                <a16:creationId xmlns:a16="http://schemas.microsoft.com/office/drawing/2014/main" id="{E10038F7-F3C8-40AC-B31F-E089AADFF793}"/>
              </a:ext>
            </a:extLst>
          </p:cNvPr>
          <p:cNvSpPr/>
          <p:nvPr/>
        </p:nvSpPr>
        <p:spPr>
          <a:xfrm>
            <a:off x="685800" y="2705100"/>
            <a:ext cx="144000" cy="144000"/>
          </a:xfrm>
          <a:prstGeom prst="ellipse">
            <a:avLst/>
          </a:prstGeom>
          <a:solidFill>
            <a:srgbClr val="975FA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6EC6823F-4B74-4D90-BCB6-87FD3D257A2C}"/>
              </a:ext>
            </a:extLst>
          </p:cNvPr>
          <p:cNvSpPr txBox="1"/>
          <p:nvPr/>
        </p:nvSpPr>
        <p:spPr>
          <a:xfrm>
            <a:off x="6201882" y="1274022"/>
            <a:ext cx="4231734" cy="1631216"/>
          </a:xfrm>
          <a:prstGeom prst="rect">
            <a:avLst/>
          </a:prstGeom>
          <a:noFill/>
        </p:spPr>
        <p:txBody>
          <a:bodyPr wrap="square" rtlCol="0">
            <a:spAutoFit/>
          </a:bodyPr>
          <a:lstStyle/>
          <a:p>
            <a:r>
              <a:rPr lang="en-US" sz="10000">
                <a:solidFill>
                  <a:schemeClr val="bg1"/>
                </a:solidFill>
                <a:latin typeface="Arial (body)"/>
              </a:rPr>
              <a:t>DEMO</a:t>
            </a:r>
          </a:p>
        </p:txBody>
      </p:sp>
    </p:spTree>
    <p:extLst>
      <p:ext uri="{BB962C8B-B14F-4D97-AF65-F5344CB8AC3E}">
        <p14:creationId xmlns:p14="http://schemas.microsoft.com/office/powerpoint/2010/main" val="2131714110"/>
      </p:ext>
    </p:extLst>
  </p:cSld>
  <p:clrMapOvr>
    <a:masterClrMapping/>
  </p:clrMapOvr>
  <p:transition spd="slow">
    <p:fad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568817" y="1481008"/>
            <a:ext cx="2017486" cy="1015663"/>
          </a:xfrm>
          <a:prstGeom prst="rect">
            <a:avLst/>
          </a:prstGeom>
          <a:noFill/>
        </p:spPr>
        <p:txBody>
          <a:bodyPr wrap="square" rtlCol="0">
            <a:spAutoFit/>
          </a:bodyPr>
          <a:lstStyle/>
          <a:p>
            <a:pPr algn="ctr"/>
            <a:r>
              <a:rPr lang="zh-CN" altLang="en-US" sz="4000" b="1" dirty="0">
                <a:latin typeface="微软雅黑" panose="020B0503020204020204" pitchFamily="34" charset="-122"/>
                <a:ea typeface="微软雅黑" panose="020B0503020204020204" pitchFamily="34" charset="-122"/>
              </a:rPr>
              <a:t>目 录</a:t>
            </a:r>
            <a:endParaRPr lang="en-US" altLang="zh-CN" sz="4000" b="1" dirty="0">
              <a:latin typeface="微软雅黑" panose="020B0503020204020204" pitchFamily="34" charset="-122"/>
              <a:ea typeface="微软雅黑" panose="020B0503020204020204" pitchFamily="34" charset="-122"/>
            </a:endParaRPr>
          </a:p>
          <a:p>
            <a:pPr algn="ctr"/>
            <a:r>
              <a:rPr lang="en-US" altLang="zh-CN" dirty="0">
                <a:latin typeface="微软雅黑" panose="020B0503020204020204" pitchFamily="34" charset="-122"/>
                <a:ea typeface="微软雅黑" panose="020B0503020204020204" pitchFamily="34" charset="-122"/>
              </a:rPr>
              <a:t>CONTENTS</a:t>
            </a:r>
            <a:endParaRPr lang="zh-CN" altLang="en-US" dirty="0">
              <a:latin typeface="微软雅黑" panose="020B0503020204020204" pitchFamily="34" charset="-122"/>
              <a:ea typeface="微软雅黑" panose="020B0503020204020204" pitchFamily="34" charset="-122"/>
            </a:endParaRPr>
          </a:p>
        </p:txBody>
      </p:sp>
      <p:grpSp>
        <p:nvGrpSpPr>
          <p:cNvPr id="36" name="组合 35"/>
          <p:cNvGrpSpPr/>
          <p:nvPr/>
        </p:nvGrpSpPr>
        <p:grpSpPr>
          <a:xfrm>
            <a:off x="728615" y="2836526"/>
            <a:ext cx="2916134" cy="2964321"/>
            <a:chOff x="714974" y="2207188"/>
            <a:chExt cx="2916134" cy="2964321"/>
          </a:xfrm>
        </p:grpSpPr>
        <p:sp>
          <p:nvSpPr>
            <p:cNvPr id="26" name="矩形 25"/>
            <p:cNvSpPr/>
            <p:nvPr/>
          </p:nvSpPr>
          <p:spPr>
            <a:xfrm>
              <a:off x="714974" y="4340512"/>
              <a:ext cx="2916134" cy="830997"/>
            </a:xfrm>
            <a:prstGeom prst="rect">
              <a:avLst/>
            </a:prstGeom>
          </p:spPr>
          <p:txBody>
            <a:bodyPr wrap="square">
              <a:spAutoFit/>
            </a:bodyPr>
            <a:lstStyle/>
            <a:p>
              <a:pPr algn="ctr"/>
              <a:r>
                <a:rPr lang="en-US" altLang="zh-CN" sz="2400" b="1">
                  <a:solidFill>
                    <a:schemeClr val="bg1"/>
                  </a:solidFill>
                  <a:ea typeface="微软雅黑" panose="020B0503020204020204" pitchFamily="34" charset="-122"/>
                </a:rPr>
                <a:t>CÁC PHÉP BIẾN ĐỔI HÌNH HỌC HAI CHIỀU</a:t>
              </a:r>
              <a:endParaRPr lang="en-US" altLang="zh-CN" sz="2400" b="1" dirty="0">
                <a:solidFill>
                  <a:schemeClr val="bg1"/>
                </a:solidFill>
                <a:ea typeface="微软雅黑" panose="020B0503020204020204" pitchFamily="34" charset="-122"/>
              </a:endParaRPr>
            </a:p>
          </p:txBody>
        </p:sp>
        <p:sp>
          <p:nvSpPr>
            <p:cNvPr id="34" name="等腰三角形 33"/>
            <p:cNvSpPr/>
            <p:nvPr/>
          </p:nvSpPr>
          <p:spPr>
            <a:xfrm>
              <a:off x="1005495" y="2207188"/>
              <a:ext cx="2160000" cy="1800000"/>
            </a:xfrm>
            <a:prstGeom prst="triangle">
              <a:avLst/>
            </a:prstGeom>
            <a:noFill/>
            <a:ln>
              <a:solidFill>
                <a:srgbClr val="3361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anose="020B0503020204020204" pitchFamily="34" charset="-122"/>
              </a:endParaRPr>
            </a:p>
          </p:txBody>
        </p:sp>
        <p:sp>
          <p:nvSpPr>
            <p:cNvPr id="35" name="文本框 34"/>
            <p:cNvSpPr txBox="1"/>
            <p:nvPr/>
          </p:nvSpPr>
          <p:spPr>
            <a:xfrm>
              <a:off x="1067857" y="2501901"/>
              <a:ext cx="2035277" cy="1200329"/>
            </a:xfrm>
            <a:prstGeom prst="rect">
              <a:avLst/>
            </a:prstGeom>
            <a:noFill/>
          </p:spPr>
          <p:txBody>
            <a:bodyPr wrap="square" rtlCol="0">
              <a:spAutoFit/>
            </a:bodyPr>
            <a:lstStyle/>
            <a:p>
              <a:pPr algn="ctr"/>
              <a:r>
                <a:rPr lang="en-US" altLang="zh-CN"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rPr>
                <a:t>1</a:t>
              </a:r>
              <a:endParaRPr lang="zh-CN" altLang="en-US"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endParaRPr>
            </a:p>
          </p:txBody>
        </p:sp>
      </p:grpSp>
      <p:grpSp>
        <p:nvGrpSpPr>
          <p:cNvPr id="38" name="组合 37"/>
          <p:cNvGrpSpPr/>
          <p:nvPr/>
        </p:nvGrpSpPr>
        <p:grpSpPr>
          <a:xfrm>
            <a:off x="4494113" y="2937735"/>
            <a:ext cx="3294827" cy="2867628"/>
            <a:chOff x="495510" y="2207188"/>
            <a:chExt cx="3294827" cy="2867628"/>
          </a:xfrm>
        </p:grpSpPr>
        <p:sp>
          <p:nvSpPr>
            <p:cNvPr id="39" name="矩形 38"/>
            <p:cNvSpPr/>
            <p:nvPr/>
          </p:nvSpPr>
          <p:spPr>
            <a:xfrm>
              <a:off x="495510" y="4243819"/>
              <a:ext cx="3294827" cy="830997"/>
            </a:xfrm>
            <a:prstGeom prst="rect">
              <a:avLst/>
            </a:prstGeom>
          </p:spPr>
          <p:txBody>
            <a:bodyPr wrap="square">
              <a:spAutoFit/>
            </a:bodyPr>
            <a:lstStyle/>
            <a:p>
              <a:pPr algn="ctr"/>
              <a:r>
                <a:rPr lang="en-US" altLang="zh-CN" sz="2400" b="1">
                  <a:solidFill>
                    <a:schemeClr val="bg1"/>
                  </a:solidFill>
                  <a:ea typeface="微软雅黑" panose="020B0503020204020204" pitchFamily="34" charset="-122"/>
                </a:rPr>
                <a:t>TỌA ĐỘ ĐỒNG NHẤT VÀ CÁC PHÉP BIẾN ĐỔI </a:t>
              </a:r>
              <a:endParaRPr lang="en-US" altLang="zh-CN" sz="2400" b="1" dirty="0">
                <a:solidFill>
                  <a:schemeClr val="bg1"/>
                </a:solidFill>
                <a:ea typeface="微软雅黑" panose="020B0503020204020204" pitchFamily="34" charset="-122"/>
              </a:endParaRPr>
            </a:p>
          </p:txBody>
        </p:sp>
        <p:sp>
          <p:nvSpPr>
            <p:cNvPr id="40" name="等腰三角形 39"/>
            <p:cNvSpPr/>
            <p:nvPr/>
          </p:nvSpPr>
          <p:spPr>
            <a:xfrm>
              <a:off x="1005495" y="2207188"/>
              <a:ext cx="2160000" cy="1800000"/>
            </a:xfrm>
            <a:prstGeom prst="triangle">
              <a:avLst/>
            </a:prstGeom>
            <a:noFill/>
            <a:ln>
              <a:solidFill>
                <a:srgbClr val="3361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anose="020B0503020204020204" pitchFamily="34" charset="-122"/>
              </a:endParaRPr>
            </a:p>
          </p:txBody>
        </p:sp>
        <p:sp>
          <p:nvSpPr>
            <p:cNvPr id="41" name="文本框 40"/>
            <p:cNvSpPr txBox="1"/>
            <p:nvPr/>
          </p:nvSpPr>
          <p:spPr>
            <a:xfrm>
              <a:off x="1067857" y="2501901"/>
              <a:ext cx="2035277" cy="1200329"/>
            </a:xfrm>
            <a:prstGeom prst="rect">
              <a:avLst/>
            </a:prstGeom>
            <a:noFill/>
          </p:spPr>
          <p:txBody>
            <a:bodyPr wrap="square" rtlCol="0">
              <a:spAutoFit/>
            </a:bodyPr>
            <a:lstStyle/>
            <a:p>
              <a:pPr algn="ctr"/>
              <a:r>
                <a:rPr lang="en-US" altLang="zh-CN"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rPr>
                <a:t>2</a:t>
              </a:r>
              <a:endParaRPr lang="zh-CN" altLang="en-US"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endParaRPr>
            </a:p>
          </p:txBody>
        </p:sp>
      </p:grpSp>
      <p:grpSp>
        <p:nvGrpSpPr>
          <p:cNvPr id="43" name="组合 42"/>
          <p:cNvGrpSpPr/>
          <p:nvPr/>
        </p:nvGrpSpPr>
        <p:grpSpPr>
          <a:xfrm>
            <a:off x="8852385" y="2890708"/>
            <a:ext cx="2824310" cy="2910138"/>
            <a:chOff x="786203" y="2207188"/>
            <a:chExt cx="2824310" cy="2910138"/>
          </a:xfrm>
        </p:grpSpPr>
        <p:sp>
          <p:nvSpPr>
            <p:cNvPr id="44" name="矩形 43"/>
            <p:cNvSpPr/>
            <p:nvPr/>
          </p:nvSpPr>
          <p:spPr>
            <a:xfrm>
              <a:off x="786203" y="4286329"/>
              <a:ext cx="2824310" cy="830997"/>
            </a:xfrm>
            <a:prstGeom prst="rect">
              <a:avLst/>
            </a:prstGeom>
          </p:spPr>
          <p:txBody>
            <a:bodyPr wrap="square">
              <a:spAutoFit/>
            </a:bodyPr>
            <a:lstStyle/>
            <a:p>
              <a:pPr algn="ctr"/>
              <a:r>
                <a:rPr lang="en-US" altLang="zh-CN" sz="2400" b="1">
                  <a:solidFill>
                    <a:schemeClr val="bg1"/>
                  </a:solidFill>
                  <a:ea typeface="微软雅黑" panose="020B0503020204020204" pitchFamily="34" charset="-122"/>
                </a:rPr>
                <a:t>CÁC PHÉP BIẾN ĐỔI HÌNH HỌC BA CHIỀU </a:t>
              </a:r>
              <a:endParaRPr lang="en-US" altLang="zh-CN" sz="2400" b="1" dirty="0">
                <a:solidFill>
                  <a:schemeClr val="bg1"/>
                </a:solidFill>
                <a:ea typeface="微软雅黑" panose="020B0503020204020204" pitchFamily="34" charset="-122"/>
              </a:endParaRPr>
            </a:p>
          </p:txBody>
        </p:sp>
        <p:sp>
          <p:nvSpPr>
            <p:cNvPr id="45" name="等腰三角形 44"/>
            <p:cNvSpPr/>
            <p:nvPr/>
          </p:nvSpPr>
          <p:spPr>
            <a:xfrm>
              <a:off x="1005495" y="2207188"/>
              <a:ext cx="2160000" cy="1800000"/>
            </a:xfrm>
            <a:prstGeom prst="triangle">
              <a:avLst/>
            </a:prstGeom>
            <a:noFill/>
            <a:ln>
              <a:solidFill>
                <a:srgbClr val="33619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dirty="0">
                <a:ea typeface="微软雅黑" panose="020B0503020204020204" pitchFamily="34" charset="-122"/>
              </a:endParaRPr>
            </a:p>
          </p:txBody>
        </p:sp>
        <p:sp>
          <p:nvSpPr>
            <p:cNvPr id="46" name="文本框 45"/>
            <p:cNvSpPr txBox="1"/>
            <p:nvPr/>
          </p:nvSpPr>
          <p:spPr>
            <a:xfrm>
              <a:off x="1067857" y="2501901"/>
              <a:ext cx="2035277" cy="1200329"/>
            </a:xfrm>
            <a:prstGeom prst="rect">
              <a:avLst/>
            </a:prstGeom>
            <a:noFill/>
          </p:spPr>
          <p:txBody>
            <a:bodyPr wrap="square" rtlCol="0">
              <a:spAutoFit/>
            </a:bodyPr>
            <a:lstStyle/>
            <a:p>
              <a:pPr algn="ctr"/>
              <a:r>
                <a:rPr lang="en-US" altLang="zh-CN"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rPr>
                <a:t>3</a:t>
              </a:r>
              <a:endParaRPr lang="zh-CN" altLang="en-US" sz="7200" b="1" dirty="0">
                <a:gradFill>
                  <a:gsLst>
                    <a:gs pos="74000">
                      <a:srgbClr val="C05EA6"/>
                    </a:gs>
                    <a:gs pos="0">
                      <a:srgbClr val="F682B0"/>
                    </a:gs>
                    <a:gs pos="22000">
                      <a:srgbClr val="FE93AA"/>
                    </a:gs>
                    <a:gs pos="45000">
                      <a:srgbClr val="FD8EAC"/>
                    </a:gs>
                    <a:gs pos="99091">
                      <a:srgbClr val="80508A"/>
                    </a:gs>
                  </a:gsLst>
                  <a:lin ang="0" scaled="1"/>
                </a:gradFill>
                <a:ea typeface="微软雅黑" panose="020B0503020204020204" pitchFamily="34" charset="-122"/>
                <a:cs typeface="IrisUPC" panose="020B0604020202020204" pitchFamily="34" charset="-34"/>
              </a:endParaRPr>
            </a:p>
          </p:txBody>
        </p:sp>
      </p:grpSp>
      <p:sp>
        <p:nvSpPr>
          <p:cNvPr id="53" name="等腰三角形 52"/>
          <p:cNvSpPr/>
          <p:nvPr/>
        </p:nvSpPr>
        <p:spPr>
          <a:xfrm>
            <a:off x="4370144" y="-335851"/>
            <a:ext cx="7586504" cy="5357844"/>
          </a:xfrm>
          <a:prstGeom prst="triangle">
            <a:avLst/>
          </a:prstGeom>
          <a:noFill/>
          <a:ln w="6350">
            <a:gradFill flip="none" rotWithShape="1">
              <a:gsLst>
                <a:gs pos="0">
                  <a:srgbClr val="F682B0"/>
                </a:gs>
                <a:gs pos="38000">
                  <a:srgbClr val="C05EA6"/>
                </a:gs>
                <a:gs pos="66000">
                  <a:srgbClr val="4C2A5E"/>
                </a:gs>
                <a:gs pos="97000">
                  <a:srgbClr val="0400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4" name="等腰三角形 53"/>
          <p:cNvSpPr/>
          <p:nvPr/>
        </p:nvSpPr>
        <p:spPr>
          <a:xfrm>
            <a:off x="81024" y="-335852"/>
            <a:ext cx="7742344" cy="5412657"/>
          </a:xfrm>
          <a:prstGeom prst="triangle">
            <a:avLst/>
          </a:prstGeom>
          <a:noFill/>
          <a:ln w="6350">
            <a:gradFill flip="none" rotWithShape="1">
              <a:gsLst>
                <a:gs pos="0">
                  <a:srgbClr val="F682B0"/>
                </a:gs>
                <a:gs pos="38000">
                  <a:srgbClr val="C05EA6"/>
                </a:gs>
                <a:gs pos="66000">
                  <a:srgbClr val="4C2A5E"/>
                </a:gs>
                <a:gs pos="97000">
                  <a:srgbClr val="040000"/>
                </a:gs>
              </a:gsLst>
              <a:lin ang="54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6" name="文本框 55"/>
          <p:cNvSpPr txBox="1"/>
          <p:nvPr/>
        </p:nvSpPr>
        <p:spPr>
          <a:xfrm>
            <a:off x="3032788" y="139182"/>
            <a:ext cx="6217475" cy="1826910"/>
          </a:xfrm>
          <a:prstGeom prst="rect">
            <a:avLst/>
          </a:prstGeom>
          <a:noFill/>
        </p:spPr>
        <p:txBody>
          <a:bodyPr wrap="square" rtlCol="0">
            <a:spAutoFit/>
          </a:bodyPr>
          <a:lstStyle/>
          <a:p>
            <a:pPr algn="ctr">
              <a:lnSpc>
                <a:spcPct val="125000"/>
              </a:lnSpc>
            </a:pPr>
            <a:r>
              <a:rPr lang="en-US" altLang="zh-CN" sz="10000" b="1">
                <a:solidFill>
                  <a:schemeClr val="bg1"/>
                </a:solidFill>
                <a:latin typeface="Arial (body)"/>
                <a:ea typeface="微软雅黑" panose="020B0503020204020204" pitchFamily="34" charset="-122"/>
              </a:rPr>
              <a:t>Mục lục</a:t>
            </a:r>
            <a:endParaRPr lang="zh-CN" altLang="en-US" sz="10000" b="1" dirty="0">
              <a:solidFill>
                <a:schemeClr val="bg1"/>
              </a:solidFill>
              <a:latin typeface="Arial (body)"/>
              <a:ea typeface="微软雅黑" panose="020B0503020204020204" pitchFamily="34" charset="-122"/>
            </a:endParaRPr>
          </a:p>
        </p:txBody>
      </p:sp>
    </p:spTree>
    <p:extLst>
      <p:ext uri="{BB962C8B-B14F-4D97-AF65-F5344CB8AC3E}">
        <p14:creationId xmlns:p14="http://schemas.microsoft.com/office/powerpoint/2010/main" val="15717514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图片 14"/>
          <p:cNvPicPr>
            <a:picLocks noChangeAspect="1"/>
          </p:cNvPicPr>
          <p:nvPr/>
        </p:nvPicPr>
        <p:blipFill rotWithShape="1">
          <a:blip r:embed="rId3" cstate="print">
            <a:extLst>
              <a:ext uri="{28A0092B-C50C-407E-A947-70E740481C1C}">
                <a14:useLocalDpi xmlns:a14="http://schemas.microsoft.com/office/drawing/2010/main" val="0"/>
              </a:ext>
            </a:extLst>
          </a:blip>
          <a:srcRect l="7814" r="7996"/>
          <a:stretch/>
        </p:blipFill>
        <p:spPr>
          <a:xfrm rot="5400000">
            <a:off x="2637862" y="-2674375"/>
            <a:ext cx="6843252" cy="12192002"/>
          </a:xfrm>
          <a:prstGeom prst="rect">
            <a:avLst/>
          </a:prstGeom>
        </p:spPr>
      </p:pic>
      <p:pic>
        <p:nvPicPr>
          <p:cNvPr id="17" name="图片 16"/>
          <p:cNvPicPr>
            <a:picLocks noChangeAspect="1"/>
          </p:cNvPicPr>
          <p:nvPr/>
        </p:nvPicPr>
        <p:blipFill rotWithShape="1">
          <a:blip r:embed="rId4" cstate="print">
            <a:extLst>
              <a:ext uri="{28A0092B-C50C-407E-A947-70E740481C1C}">
                <a14:useLocalDpi xmlns:a14="http://schemas.microsoft.com/office/drawing/2010/main" val="0"/>
              </a:ext>
            </a:extLst>
          </a:blip>
          <a:srcRect t="1" b="-284"/>
          <a:stretch/>
        </p:blipFill>
        <p:spPr>
          <a:xfrm>
            <a:off x="1686387" y="-936625"/>
            <a:ext cx="8746201" cy="8515350"/>
          </a:xfrm>
          <a:prstGeom prst="rect">
            <a:avLst/>
          </a:prstGeom>
        </p:spPr>
      </p:pic>
      <p:pic>
        <p:nvPicPr>
          <p:cNvPr id="18" name="图片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21083124">
            <a:off x="6327523" y="162697"/>
            <a:ext cx="2455862" cy="3763842"/>
          </a:xfrm>
          <a:prstGeom prst="rect">
            <a:avLst/>
          </a:prstGeom>
        </p:spPr>
      </p:pic>
      <p:pic>
        <p:nvPicPr>
          <p:cNvPr id="16" name="图片 15"/>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228518">
            <a:off x="-579997" y="-1004026"/>
            <a:ext cx="6607582" cy="8650149"/>
          </a:xfrm>
          <a:prstGeom prst="rect">
            <a:avLst/>
          </a:prstGeom>
        </p:spPr>
      </p:pic>
      <p:grpSp>
        <p:nvGrpSpPr>
          <p:cNvPr id="25" name="组合 24"/>
          <p:cNvGrpSpPr/>
          <p:nvPr/>
        </p:nvGrpSpPr>
        <p:grpSpPr>
          <a:xfrm>
            <a:off x="7147437" y="2920181"/>
            <a:ext cx="3284847" cy="2979174"/>
            <a:chOff x="3185652" y="-4719483"/>
            <a:chExt cx="3284847" cy="2979174"/>
          </a:xfrm>
        </p:grpSpPr>
        <p:pic>
          <p:nvPicPr>
            <p:cNvPr id="24" name="图片 23"/>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167796" y="-4719483"/>
              <a:ext cx="1316474" cy="2979174"/>
            </a:xfrm>
            <a:prstGeom prst="rect">
              <a:avLst/>
            </a:prstGeom>
          </p:spPr>
        </p:pic>
        <p:pic>
          <p:nvPicPr>
            <p:cNvPr id="23" name="图片 22"/>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185652" y="-3997929"/>
              <a:ext cx="3284847" cy="1490703"/>
            </a:xfrm>
            <a:prstGeom prst="rect">
              <a:avLst/>
            </a:prstGeom>
          </p:spPr>
        </p:pic>
      </p:grpSp>
      <p:grpSp>
        <p:nvGrpSpPr>
          <p:cNvPr id="2" name="组合 1"/>
          <p:cNvGrpSpPr/>
          <p:nvPr/>
        </p:nvGrpSpPr>
        <p:grpSpPr>
          <a:xfrm>
            <a:off x="3630240" y="3587442"/>
            <a:ext cx="8525248" cy="2659701"/>
            <a:chOff x="2988012" y="6479119"/>
            <a:chExt cx="8525248" cy="2659701"/>
          </a:xfrm>
        </p:grpSpPr>
        <p:pic>
          <p:nvPicPr>
            <p:cNvPr id="26" name="图片 25"/>
            <p:cNvPicPr>
              <a:picLocks noChangeAspect="1"/>
            </p:cNvPicPr>
            <p:nvPr/>
          </p:nvPicPr>
          <p:blipFill rotWithShape="1">
            <a:blip r:embed="rId9" cstate="print">
              <a:extLst>
                <a:ext uri="{28A0092B-C50C-407E-A947-70E740481C1C}">
                  <a14:useLocalDpi xmlns:a14="http://schemas.microsoft.com/office/drawing/2010/main" val="0"/>
                </a:ext>
              </a:extLst>
            </a:blip>
            <a:srcRect l="74083" t="6882" r="2691" b="71613"/>
            <a:stretch/>
          </p:blipFill>
          <p:spPr>
            <a:xfrm>
              <a:off x="9684460" y="6479119"/>
              <a:ext cx="1828800" cy="2540000"/>
            </a:xfrm>
            <a:prstGeom prst="rect">
              <a:avLst/>
            </a:prstGeom>
          </p:spPr>
        </p:pic>
        <p:pic>
          <p:nvPicPr>
            <p:cNvPr id="29" name="图片 28"/>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2988012" y="6694608"/>
              <a:ext cx="2367124" cy="2444212"/>
            </a:xfrm>
            <a:prstGeom prst="rect">
              <a:avLst/>
            </a:prstGeom>
          </p:spPr>
        </p:pic>
        <p:sp>
          <p:nvSpPr>
            <p:cNvPr id="19" name="文本框 18"/>
            <p:cNvSpPr txBox="1"/>
            <p:nvPr/>
          </p:nvSpPr>
          <p:spPr>
            <a:xfrm>
              <a:off x="3906156" y="7076621"/>
              <a:ext cx="6139543" cy="1631216"/>
            </a:xfrm>
            <a:prstGeom prst="rect">
              <a:avLst/>
            </a:prstGeom>
            <a:noFill/>
          </p:spPr>
          <p:txBody>
            <a:bodyPr wrap="square" rtlCol="0">
              <a:spAutoFit/>
            </a:bodyPr>
            <a:lstStyle/>
            <a:p>
              <a:pPr algn="ctr"/>
              <a:r>
                <a:rPr lang="en-US" altLang="zh-CN" sz="10000" b="1" dirty="0">
                  <a:solidFill>
                    <a:schemeClr val="bg1"/>
                  </a:solidFill>
                  <a:latin typeface="微软雅黑" panose="020B0503020204020204" pitchFamily="34" charset="-122"/>
                  <a:ea typeface="微软雅黑" panose="020B0503020204020204" pitchFamily="34" charset="-122"/>
                </a:rPr>
                <a:t>THANKS</a:t>
              </a:r>
              <a:endParaRPr lang="zh-CN" altLang="en-US" sz="10000" b="1" dirty="0">
                <a:solidFill>
                  <a:schemeClr val="bg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2376448735"/>
      </p:ext>
    </p:extLst>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组合 42"/>
          <p:cNvGrpSpPr/>
          <p:nvPr/>
        </p:nvGrpSpPr>
        <p:grpSpPr>
          <a:xfrm>
            <a:off x="-530946" y="-846548"/>
            <a:ext cx="15313748" cy="7725192"/>
            <a:chOff x="-471952" y="-433596"/>
            <a:chExt cx="15313748" cy="7725192"/>
          </a:xfrm>
        </p:grpSpPr>
        <p:sp>
          <p:nvSpPr>
            <p:cNvPr id="5" name="矩形 4"/>
            <p:cNvSpPr/>
            <p:nvPr/>
          </p:nvSpPr>
          <p:spPr>
            <a:xfrm>
              <a:off x="-471952" y="5196348"/>
              <a:ext cx="12960000"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 name="矩形 2"/>
            <p:cNvSpPr/>
            <p:nvPr/>
          </p:nvSpPr>
          <p:spPr>
            <a:xfrm>
              <a:off x="-324466" y="1710813"/>
              <a:ext cx="5250426"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 name="文本框 3"/>
            <p:cNvSpPr txBox="1"/>
            <p:nvPr/>
          </p:nvSpPr>
          <p:spPr>
            <a:xfrm>
              <a:off x="3809309" y="-433596"/>
              <a:ext cx="4500357" cy="7725192"/>
            </a:xfrm>
            <a:prstGeom prst="rect">
              <a:avLst/>
            </a:prstGeom>
            <a:noFill/>
          </p:spPr>
          <p:txBody>
            <a:bodyPr wrap="square" rtlCol="0">
              <a:spAutoFit/>
            </a:bodyPr>
            <a:lstStyle/>
            <a:p>
              <a:pPr algn="ctr"/>
              <a:r>
                <a:rPr lang="en-US" altLang="zh-CN"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rPr>
                <a:t>1</a:t>
              </a:r>
              <a:endParaRPr lang="zh-CN" altLang="en-US"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sp>
          <p:nvSpPr>
            <p:cNvPr id="6" name="饼形 5"/>
            <p:cNvSpPr/>
            <p:nvPr/>
          </p:nvSpPr>
          <p:spPr>
            <a:xfrm>
              <a:off x="4660490" y="1739613"/>
              <a:ext cx="630000" cy="630000"/>
            </a:xfrm>
            <a:prstGeom prst="pie">
              <a:avLst>
                <a:gd name="adj1" fmla="val 5351128"/>
                <a:gd name="adj2" fmla="val 16200000"/>
              </a:avLst>
            </a:prstGeom>
            <a:gradFill>
              <a:gsLst>
                <a:gs pos="0">
                  <a:srgbClr val="F682B0"/>
                </a:gs>
                <a:gs pos="33000">
                  <a:srgbClr val="FE93AA"/>
                </a:gs>
                <a:gs pos="77000">
                  <a:srgbClr val="F8BCCC"/>
                </a:gs>
                <a:gs pos="53000">
                  <a:srgbClr val="FD8EAC"/>
                </a:gs>
                <a:gs pos="97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8" name="矩形 7"/>
            <p:cNvSpPr/>
            <p:nvPr/>
          </p:nvSpPr>
          <p:spPr>
            <a:xfrm>
              <a:off x="9591370" y="1745226"/>
              <a:ext cx="5250426" cy="630000"/>
            </a:xfrm>
            <a:prstGeom prst="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9" name="平行四边形 8"/>
            <p:cNvSpPr/>
            <p:nvPr/>
          </p:nvSpPr>
          <p:spPr>
            <a:xfrm>
              <a:off x="6754762" y="1740310"/>
              <a:ext cx="3362632" cy="2354672"/>
            </a:xfrm>
            <a:prstGeom prst="parallelogram">
              <a:avLst>
                <a:gd name="adj" fmla="val 109952"/>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0" name="椭圆 9"/>
            <p:cNvSpPr/>
            <p:nvPr/>
          </p:nvSpPr>
          <p:spPr>
            <a:xfrm>
              <a:off x="9207908" y="1568245"/>
              <a:ext cx="900000" cy="90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13" name="文本框 12"/>
            <p:cNvSpPr txBox="1"/>
            <p:nvPr/>
          </p:nvSpPr>
          <p:spPr>
            <a:xfrm>
              <a:off x="157799" y="2002309"/>
              <a:ext cx="4500357" cy="3154710"/>
            </a:xfrm>
            <a:prstGeom prst="rect">
              <a:avLst/>
            </a:prstGeom>
            <a:noFill/>
          </p:spPr>
          <p:txBody>
            <a:bodyPr wrap="square" rtlCol="0">
              <a:spAutoFit/>
            </a:bodyPr>
            <a:lstStyle/>
            <a:p>
              <a:pPr algn="ctr"/>
              <a:r>
                <a:rPr lang="en-US" altLang="zh-CN"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rPr>
                <a:t>1</a:t>
              </a:r>
              <a:endParaRPr lang="zh-CN" altLang="en-US"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sp>
          <p:nvSpPr>
            <p:cNvPr id="14" name="文本框 13"/>
            <p:cNvSpPr txBox="1"/>
            <p:nvPr/>
          </p:nvSpPr>
          <p:spPr>
            <a:xfrm>
              <a:off x="8538624" y="2007263"/>
              <a:ext cx="4500357" cy="3154710"/>
            </a:xfrm>
            <a:prstGeom prst="rect">
              <a:avLst/>
            </a:prstGeom>
            <a:noFill/>
          </p:spPr>
          <p:txBody>
            <a:bodyPr wrap="square" rtlCol="0">
              <a:spAutoFit/>
            </a:bodyPr>
            <a:lstStyle/>
            <a:p>
              <a:pPr algn="ctr"/>
              <a:r>
                <a:rPr lang="en-US" altLang="zh-CN"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rPr>
                <a:t>1</a:t>
              </a:r>
              <a:endParaRPr lang="zh-CN" altLang="en-US" sz="19900" b="1" dirty="0">
                <a:ln>
                  <a:solidFill>
                    <a:schemeClr val="tx1">
                      <a:lumMod val="85000"/>
                      <a:lumOff val="15000"/>
                    </a:schemeClr>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grpSp>
          <p:nvGrpSpPr>
            <p:cNvPr id="21" name="组合 20"/>
            <p:cNvGrpSpPr/>
            <p:nvPr/>
          </p:nvGrpSpPr>
          <p:grpSpPr>
            <a:xfrm>
              <a:off x="661577" y="5181599"/>
              <a:ext cx="442451" cy="630000"/>
              <a:chOff x="7593320" y="7069392"/>
              <a:chExt cx="442451" cy="630000"/>
            </a:xfrm>
          </p:grpSpPr>
          <p:sp>
            <p:nvSpPr>
              <p:cNvPr id="19" name="椭圆 18"/>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0" name="椭圆 19"/>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2" name="组合 21"/>
            <p:cNvGrpSpPr/>
            <p:nvPr/>
          </p:nvGrpSpPr>
          <p:grpSpPr>
            <a:xfrm>
              <a:off x="2554287" y="5186515"/>
              <a:ext cx="442451" cy="630000"/>
              <a:chOff x="7593320" y="7069392"/>
              <a:chExt cx="442451" cy="630000"/>
            </a:xfrm>
          </p:grpSpPr>
          <p:sp>
            <p:nvSpPr>
              <p:cNvPr id="23" name="椭圆 22"/>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4" name="椭圆 23"/>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grpSp>
          <p:nvGrpSpPr>
            <p:cNvPr id="25" name="组合 24"/>
            <p:cNvGrpSpPr/>
            <p:nvPr/>
          </p:nvGrpSpPr>
          <p:grpSpPr>
            <a:xfrm>
              <a:off x="10729810" y="5220928"/>
              <a:ext cx="442451" cy="630000"/>
              <a:chOff x="7593320" y="7069392"/>
              <a:chExt cx="442451" cy="630000"/>
            </a:xfrm>
          </p:grpSpPr>
          <p:sp>
            <p:nvSpPr>
              <p:cNvPr id="26" name="椭圆 25"/>
              <p:cNvSpPr/>
              <p:nvPr/>
            </p:nvSpPr>
            <p:spPr>
              <a:xfrm>
                <a:off x="7762926" y="7295901"/>
                <a:ext cx="103239" cy="176982"/>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27" name="椭圆 26"/>
              <p:cNvSpPr/>
              <p:nvPr/>
            </p:nvSpPr>
            <p:spPr>
              <a:xfrm>
                <a:off x="7593320" y="7069392"/>
                <a:ext cx="442451" cy="630000"/>
              </a:xfrm>
              <a:prstGeom prst="ellipse">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grpSp>
        <p:cxnSp>
          <p:nvCxnSpPr>
            <p:cNvPr id="29" name="直接连接符 28"/>
            <p:cNvCxnSpPr/>
            <p:nvPr/>
          </p:nvCxnSpPr>
          <p:spPr>
            <a:xfrm flipH="1" flipV="1">
              <a:off x="5145088" y="2035277"/>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32" name="直接连接符 31"/>
            <p:cNvCxnSpPr/>
            <p:nvPr/>
          </p:nvCxnSpPr>
          <p:spPr>
            <a:xfrm flipV="1">
              <a:off x="6118482" y="2487330"/>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1" name="直接连接符 40"/>
            <p:cNvCxnSpPr/>
            <p:nvPr/>
          </p:nvCxnSpPr>
          <p:spPr>
            <a:xfrm flipV="1">
              <a:off x="6118482" y="4094982"/>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42" name="直接连接符 41"/>
            <p:cNvCxnSpPr/>
            <p:nvPr/>
          </p:nvCxnSpPr>
          <p:spPr>
            <a:xfrm flipH="1" flipV="1">
              <a:off x="5454804" y="5550309"/>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grpSp>
      <p:sp>
        <p:nvSpPr>
          <p:cNvPr id="28" name="TextBox 27">
            <a:extLst>
              <a:ext uri="{FF2B5EF4-FFF2-40B4-BE49-F238E27FC236}">
                <a16:creationId xmlns:a16="http://schemas.microsoft.com/office/drawing/2014/main" id="{A0B311E0-1C72-4F62-829A-A191C7B04F04}"/>
              </a:ext>
            </a:extLst>
          </p:cNvPr>
          <p:cNvSpPr txBox="1"/>
          <p:nvPr/>
        </p:nvSpPr>
        <p:spPr>
          <a:xfrm>
            <a:off x="2739196" y="2435262"/>
            <a:ext cx="6952112" cy="1631216"/>
          </a:xfrm>
          <a:prstGeom prst="rect">
            <a:avLst/>
          </a:prstGeom>
          <a:noFill/>
        </p:spPr>
        <p:txBody>
          <a:bodyPr wrap="square">
            <a:spAutoFit/>
          </a:bodyPr>
          <a:lstStyle/>
          <a:p>
            <a:pPr algn="ctr"/>
            <a:r>
              <a:rPr lang="en-US" sz="5000" b="1">
                <a:solidFill>
                  <a:schemeClr val="bg1"/>
                </a:solidFill>
                <a:latin typeface="Arial (body)"/>
              </a:rPr>
              <a:t>CÁC PHÉP BIẾN ĐỔI HÌNH HỌC HAI CHIỀU</a:t>
            </a:r>
          </a:p>
        </p:txBody>
      </p:sp>
      <p:sp>
        <p:nvSpPr>
          <p:cNvPr id="30" name="椭圆 9">
            <a:extLst>
              <a:ext uri="{FF2B5EF4-FFF2-40B4-BE49-F238E27FC236}">
                <a16:creationId xmlns:a16="http://schemas.microsoft.com/office/drawing/2014/main" id="{60AADEC7-D47E-45F3-9199-1804756CE33B}"/>
              </a:ext>
            </a:extLst>
          </p:cNvPr>
          <p:cNvSpPr/>
          <p:nvPr/>
        </p:nvSpPr>
        <p:spPr>
          <a:xfrm>
            <a:off x="1497500" y="3849620"/>
            <a:ext cx="900000" cy="90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1" name="饼形 5">
            <a:extLst>
              <a:ext uri="{FF2B5EF4-FFF2-40B4-BE49-F238E27FC236}">
                <a16:creationId xmlns:a16="http://schemas.microsoft.com/office/drawing/2014/main" id="{E4FCAC46-DB7B-4711-9C0A-56CE75083D42}"/>
              </a:ext>
            </a:extLst>
          </p:cNvPr>
          <p:cNvSpPr/>
          <p:nvPr/>
        </p:nvSpPr>
        <p:spPr>
          <a:xfrm>
            <a:off x="4601496" y="1002194"/>
            <a:ext cx="630000" cy="630000"/>
          </a:xfrm>
          <a:prstGeom prst="pie">
            <a:avLst>
              <a:gd name="adj1" fmla="val 5351128"/>
              <a:gd name="adj2" fmla="val 16200000"/>
            </a:avLst>
          </a:prstGeom>
          <a:gradFill>
            <a:gsLst>
              <a:gs pos="0">
                <a:srgbClr val="F682B0"/>
              </a:gs>
              <a:gs pos="33000">
                <a:srgbClr val="FE93AA"/>
              </a:gs>
              <a:gs pos="77000">
                <a:srgbClr val="F8BCCC"/>
              </a:gs>
              <a:gs pos="53000">
                <a:srgbClr val="FD8EAC"/>
              </a:gs>
              <a:gs pos="97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33" name="椭圆 6">
            <a:extLst>
              <a:ext uri="{FF2B5EF4-FFF2-40B4-BE49-F238E27FC236}">
                <a16:creationId xmlns:a16="http://schemas.microsoft.com/office/drawing/2014/main" id="{C7B1907B-3647-4FE7-AB7F-1066CB05ABBF}"/>
              </a:ext>
            </a:extLst>
          </p:cNvPr>
          <p:cNvSpPr/>
          <p:nvPr/>
        </p:nvSpPr>
        <p:spPr>
          <a:xfrm>
            <a:off x="6725263" y="4395019"/>
            <a:ext cx="720000" cy="72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Tree>
    <p:extLst>
      <p:ext uri="{BB962C8B-B14F-4D97-AF65-F5344CB8AC3E}">
        <p14:creationId xmlns:p14="http://schemas.microsoft.com/office/powerpoint/2010/main" val="560794347"/>
      </p:ext>
    </p:extLst>
  </p:cSld>
  <p:clrMapOvr>
    <a:masterClrMapping/>
  </p:clrMapOvr>
  <p:transition spd="slow">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647950" y="4095750"/>
            <a:ext cx="252000" cy="252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610600" y="4400550"/>
            <a:ext cx="72000" cy="72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5" name="组合 24"/>
          <p:cNvGrpSpPr/>
          <p:nvPr/>
        </p:nvGrpSpPr>
        <p:grpSpPr>
          <a:xfrm>
            <a:off x="6625050" y="1269695"/>
            <a:ext cx="4968000" cy="4968000"/>
            <a:chOff x="3554338" y="837563"/>
            <a:chExt cx="4968000" cy="4968000"/>
          </a:xfrm>
        </p:grpSpPr>
        <p:sp>
          <p:nvSpPr>
            <p:cNvPr id="4" name="椭圆 3"/>
            <p:cNvSpPr/>
            <p:nvPr/>
          </p:nvSpPr>
          <p:spPr>
            <a:xfrm>
              <a:off x="3698337" y="981562"/>
              <a:ext cx="4680000" cy="4680000"/>
            </a:xfrm>
            <a:prstGeom prst="ellipse">
              <a:avLst/>
            </a:prstGeom>
            <a:gradFill flip="none" rotWithShape="1">
              <a:gsLst>
                <a:gs pos="14000">
                  <a:srgbClr val="040000"/>
                </a:gs>
                <a:gs pos="64000">
                  <a:srgbClr val="80508A"/>
                </a:gs>
                <a:gs pos="34000">
                  <a:srgbClr val="56365C"/>
                </a:gs>
                <a:gs pos="82000">
                  <a:srgbClr val="975FA2"/>
                </a:gs>
                <a:gs pos="100000">
                  <a:srgbClr val="FF84A4"/>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5" name="弧形 4"/>
            <p:cNvSpPr/>
            <p:nvPr/>
          </p:nvSpPr>
          <p:spPr>
            <a:xfrm rot="16200000">
              <a:off x="3554338" y="837563"/>
              <a:ext cx="4968000" cy="4968000"/>
            </a:xfrm>
            <a:prstGeom prst="arc">
              <a:avLst>
                <a:gd name="adj1" fmla="val 12360013"/>
                <a:gd name="adj2" fmla="val 19633405"/>
              </a:avLst>
            </a:prstGeom>
            <a:ln>
              <a:solidFill>
                <a:schemeClr val="bg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6" name="椭圆 5"/>
            <p:cNvSpPr/>
            <p:nvPr/>
          </p:nvSpPr>
          <p:spPr>
            <a:xfrm>
              <a:off x="7200900" y="1200150"/>
              <a:ext cx="1080000" cy="1080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0" name="文本框 29"/>
          <p:cNvSpPr txBox="1"/>
          <p:nvPr/>
        </p:nvSpPr>
        <p:spPr>
          <a:xfrm>
            <a:off x="1196103" y="1452445"/>
            <a:ext cx="5293473" cy="1289712"/>
          </a:xfrm>
          <a:prstGeom prst="rect">
            <a:avLst/>
          </a:prstGeom>
          <a:noFill/>
        </p:spPr>
        <p:txBody>
          <a:bodyPr wrap="square" rtlCol="0">
            <a:spAutoFit/>
          </a:bodyPr>
          <a:lstStyle/>
          <a:p>
            <a:pPr algn="just">
              <a:lnSpc>
                <a:spcPct val="150000"/>
              </a:lnSpc>
            </a:pPr>
            <a:r>
              <a:rPr lang="en-US" sz="1800">
                <a:solidFill>
                  <a:schemeClr val="bg1"/>
                </a:solidFill>
                <a:effectLst/>
                <a:latin typeface="Times New Roman" panose="02020603050405020304" pitchFamily="18" charset="0"/>
                <a:ea typeface="Calibri" panose="020F0502020204030204" pitchFamily="34" charset="0"/>
              </a:rPr>
              <a:t>Phép biến đổi Affine là phép biến đổi tuyến tính tọa độ điểm đặc trưng của đối tượng thành tập tương ứng các điểm mới để tạo ra các hiệu ứng cho toàn đối tượng.</a:t>
            </a:r>
            <a:endParaRPr lang="zh-CN" altLang="en-US" b="1" dirty="0">
              <a:solidFill>
                <a:schemeClr val="bg1"/>
              </a:solidFill>
              <a:latin typeface="微软雅黑" panose="020B0503020204020204" pitchFamily="34" charset="-122"/>
              <a:ea typeface="微软雅黑" panose="020B0503020204020204" pitchFamily="34" charset="-122"/>
            </a:endParaRPr>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487036"/>
            <a:ext cx="4125092" cy="523220"/>
          </a:xfrm>
          <a:prstGeom prst="rect">
            <a:avLst/>
          </a:prstGeom>
        </p:spPr>
        <p:txBody>
          <a:bodyPr wrap="square">
            <a:spAutoFit/>
          </a:bodyPr>
          <a:lstStyle/>
          <a:p>
            <a:r>
              <a:rPr lang="en-US" sz="2800" b="1">
                <a:solidFill>
                  <a:schemeClr val="bg1"/>
                </a:solidFill>
                <a:latin typeface="Arial (body)"/>
              </a:rPr>
              <a:t>Phép biến đổi Affine</a:t>
            </a:r>
          </a:p>
        </p:txBody>
      </p:sp>
      <p:sp>
        <p:nvSpPr>
          <p:cNvPr id="36" name="TextBox 35">
            <a:extLst>
              <a:ext uri="{FF2B5EF4-FFF2-40B4-BE49-F238E27FC236}">
                <a16:creationId xmlns:a16="http://schemas.microsoft.com/office/drawing/2014/main" id="{AF6CA050-E243-4902-8639-D893706EF1A1}"/>
              </a:ext>
            </a:extLst>
          </p:cNvPr>
          <p:cNvSpPr txBox="1"/>
          <p:nvPr/>
        </p:nvSpPr>
        <p:spPr>
          <a:xfrm>
            <a:off x="1196103" y="2936163"/>
            <a:ext cx="3478995" cy="557012"/>
          </a:xfrm>
          <a:prstGeom prst="rect">
            <a:avLst/>
          </a:prstGeom>
          <a:noFill/>
        </p:spPr>
        <p:txBody>
          <a:bodyPr wrap="square">
            <a:spAutoFit/>
          </a:bodyPr>
          <a:lstStyle/>
          <a:p>
            <a:pPr marL="342900" marR="0" lvl="0" indent="-342900" algn="just">
              <a:lnSpc>
                <a:spcPct val="135000"/>
              </a:lnSpc>
              <a:spcBef>
                <a:spcPts val="0"/>
              </a:spcBef>
              <a:spcAft>
                <a:spcPts val="800"/>
              </a:spcAft>
              <a:buFont typeface="+mj-lt"/>
              <a:buAutoNum type="arabicPeriod"/>
            </a:pPr>
            <a:r>
              <a:rPr lang="en-US" sz="25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đổi vị trí:</a:t>
            </a:r>
            <a:endParaRPr lang="en-US" sz="25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37" name="Picture 36">
            <a:extLst>
              <a:ext uri="{FF2B5EF4-FFF2-40B4-BE49-F238E27FC236}">
                <a16:creationId xmlns:a16="http://schemas.microsoft.com/office/drawing/2014/main" id="{EDA5AE6B-4531-411A-9186-A53374A8CEC5}"/>
              </a:ext>
            </a:extLst>
          </p:cNvPr>
          <p:cNvPicPr/>
          <p:nvPr/>
        </p:nvPicPr>
        <p:blipFill>
          <a:blip r:embed="rId5"/>
          <a:stretch>
            <a:fillRect/>
          </a:stretch>
        </p:blipFill>
        <p:spPr>
          <a:xfrm>
            <a:off x="7806138" y="2889626"/>
            <a:ext cx="2543175" cy="1800225"/>
          </a:xfrm>
          <a:prstGeom prst="rect">
            <a:avLst/>
          </a:prstGeom>
        </p:spPr>
      </p:pic>
      <p:sp>
        <p:nvSpPr>
          <p:cNvPr id="41" name="TextBox 40">
            <a:extLst>
              <a:ext uri="{FF2B5EF4-FFF2-40B4-BE49-F238E27FC236}">
                <a16:creationId xmlns:a16="http://schemas.microsoft.com/office/drawing/2014/main" id="{1ABC347A-EE50-4D8F-B999-FA1B5DF95A87}"/>
              </a:ext>
            </a:extLst>
          </p:cNvPr>
          <p:cNvSpPr txBox="1"/>
          <p:nvPr/>
        </p:nvSpPr>
        <p:spPr>
          <a:xfrm>
            <a:off x="1196103" y="3753695"/>
            <a:ext cx="4492499" cy="2430409"/>
          </a:xfrm>
          <a:prstGeom prst="rect">
            <a:avLst/>
          </a:prstGeom>
          <a:noFill/>
        </p:spPr>
        <p:txBody>
          <a:bodyPr wrap="square">
            <a:spAutoFit/>
          </a:bodyPr>
          <a:lstStyle/>
          <a:p>
            <a:pPr algn="just"/>
            <a:r>
              <a:rPr lang="vi-VN">
                <a:solidFill>
                  <a:schemeClr val="bg1"/>
                </a:solidFill>
              </a:rPr>
              <a:t>Ta có điểm P sau phép biến đổi thành P’ có giá trị [x’ y’]. Thực thi phép biến đổi đúng trên 1 điểm ảnh sẽ đúng với toàn bộ đối tượng.</a:t>
            </a:r>
            <a:endParaRPr lang="en-US">
              <a:solidFill>
                <a:schemeClr val="bg1"/>
              </a:solidFill>
            </a:endParaRPr>
          </a:p>
          <a:p>
            <a:pPr marL="0" marR="0" algn="l">
              <a:lnSpc>
                <a:spcPct val="135000"/>
              </a:lnSpc>
              <a:spcBef>
                <a:spcPts val="0"/>
              </a:spcBef>
              <a:spcAft>
                <a:spcPts val="800"/>
              </a:spcAft>
            </a:pPr>
            <a:r>
              <a:rPr lang="en-US">
                <a:solidFill>
                  <a:schemeClr val="bg1"/>
                </a:solidFill>
                <a:ea typeface="Calibri" panose="020F0502020204030204" pitchFamily="34" charset="0"/>
                <a:cs typeface="Times New Roman" panose="02020603050405020304" pitchFamily="18" charset="0"/>
              </a:rPr>
              <a:t>T</a:t>
            </a:r>
            <a:r>
              <a:rPr lang="en-US" sz="1800">
                <a:solidFill>
                  <a:schemeClr val="bg1"/>
                </a:solidFill>
                <a:effectLst/>
                <a:ea typeface="Calibri" panose="020F0502020204030204" pitchFamily="34" charset="0"/>
                <a:cs typeface="Times New Roman" panose="02020603050405020304" pitchFamily="18" charset="0"/>
              </a:rPr>
              <a:t>a có: x’ = ax + cy</a:t>
            </a:r>
          </a:p>
          <a:p>
            <a:pPr marL="0" marR="0" algn="l">
              <a:lnSpc>
                <a:spcPct val="135000"/>
              </a:lnSpc>
              <a:spcBef>
                <a:spcPts val="0"/>
              </a:spcBef>
              <a:spcAft>
                <a:spcPts val="800"/>
              </a:spcAft>
            </a:pPr>
            <a:r>
              <a:rPr lang="en-US" sz="1800">
                <a:solidFill>
                  <a:schemeClr val="bg1"/>
                </a:solidFill>
                <a:effectLst/>
                <a:ea typeface="Calibri" panose="020F0502020204030204" pitchFamily="34" charset="0"/>
                <a:cs typeface="Times New Roman" panose="02020603050405020304" pitchFamily="18" charset="0"/>
              </a:rPr>
              <a:t>	  </a:t>
            </a:r>
            <a:r>
              <a:rPr lang="en-US">
                <a:solidFill>
                  <a:schemeClr val="bg1"/>
                </a:solidFill>
                <a:ea typeface="Calibri" panose="020F0502020204030204" pitchFamily="34" charset="0"/>
                <a:cs typeface="Times New Roman" panose="02020603050405020304" pitchFamily="18" charset="0"/>
              </a:rPr>
              <a:t> </a:t>
            </a:r>
            <a:r>
              <a:rPr lang="en-US" sz="1800">
                <a:solidFill>
                  <a:schemeClr val="bg1"/>
                </a:solidFill>
                <a:effectLst/>
                <a:ea typeface="Calibri" panose="020F0502020204030204" pitchFamily="34" charset="0"/>
                <a:cs typeface="Times New Roman" panose="02020603050405020304" pitchFamily="18" charset="0"/>
              </a:rPr>
              <a:t>y’ = bx + dy</a:t>
            </a:r>
          </a:p>
          <a:p>
            <a:pPr algn="just"/>
            <a:endParaRPr lang="vi-VN">
              <a:solidFill>
                <a:schemeClr val="bg1"/>
              </a:solidFill>
            </a:endParaRPr>
          </a:p>
        </p:txBody>
      </p:sp>
      <p:pic>
        <p:nvPicPr>
          <p:cNvPr id="42" name="Picture 41">
            <a:extLst>
              <a:ext uri="{FF2B5EF4-FFF2-40B4-BE49-F238E27FC236}">
                <a16:creationId xmlns:a16="http://schemas.microsoft.com/office/drawing/2014/main" id="{2A7D3A28-5E9E-4577-B99E-8BD78DF3B333}"/>
              </a:ext>
            </a:extLst>
          </p:cNvPr>
          <p:cNvPicPr/>
          <p:nvPr/>
        </p:nvPicPr>
        <p:blipFill>
          <a:blip r:embed="rId6"/>
          <a:stretch>
            <a:fillRect/>
          </a:stretch>
        </p:blipFill>
        <p:spPr>
          <a:xfrm>
            <a:off x="1344924" y="6093694"/>
            <a:ext cx="3813001" cy="438150"/>
          </a:xfrm>
          <a:prstGeom prst="rect">
            <a:avLst/>
          </a:prstGeom>
        </p:spPr>
      </p:pic>
    </p:spTree>
    <p:extLst>
      <p:ext uri="{BB962C8B-B14F-4D97-AF65-F5344CB8AC3E}">
        <p14:creationId xmlns:p14="http://schemas.microsoft.com/office/powerpoint/2010/main" val="4269279453"/>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椭圆 6"/>
          <p:cNvSpPr/>
          <p:nvPr/>
        </p:nvSpPr>
        <p:spPr>
          <a:xfrm>
            <a:off x="2647950" y="4095750"/>
            <a:ext cx="252000" cy="252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椭圆 13"/>
          <p:cNvSpPr/>
          <p:nvPr/>
        </p:nvSpPr>
        <p:spPr>
          <a:xfrm>
            <a:off x="8610600" y="4400550"/>
            <a:ext cx="72000" cy="72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382066"/>
            <a:ext cx="4125092" cy="612732"/>
          </a:xfrm>
          <a:prstGeom prst="rect">
            <a:avLst/>
          </a:prstGeom>
        </p:spPr>
        <p:txBody>
          <a:bodyPr wrap="square">
            <a:spAutoFit/>
          </a:bodyPr>
          <a:lstStyle/>
          <a:p>
            <a:pPr marL="342900" marR="0" lvl="0" indent="-342900" algn="just">
              <a:lnSpc>
                <a:spcPct val="135000"/>
              </a:lnSpc>
              <a:spcBef>
                <a:spcPts val="0"/>
              </a:spcBef>
              <a:spcAft>
                <a:spcPts val="800"/>
              </a:spcAft>
              <a:buFont typeface="+mj-lt"/>
              <a:buAutoNum type="arabicPeriod"/>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đổi vị trí</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3" name="TextBox 22">
            <a:extLst>
              <a:ext uri="{FF2B5EF4-FFF2-40B4-BE49-F238E27FC236}">
                <a16:creationId xmlns:a16="http://schemas.microsoft.com/office/drawing/2014/main" id="{BD846489-4384-41DE-B142-8F43BF17B96C}"/>
              </a:ext>
            </a:extLst>
          </p:cNvPr>
          <p:cNvSpPr txBox="1"/>
          <p:nvPr/>
        </p:nvSpPr>
        <p:spPr>
          <a:xfrm>
            <a:off x="1341453" y="1672200"/>
            <a:ext cx="2297097" cy="426912"/>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1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bất biến:</a:t>
            </a:r>
            <a:endPar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32" name="TextBox 31">
            <a:extLst>
              <a:ext uri="{FF2B5EF4-FFF2-40B4-BE49-F238E27FC236}">
                <a16:creationId xmlns:a16="http://schemas.microsoft.com/office/drawing/2014/main" id="{58CA5136-DC72-4E17-8F98-EB8ABC49E721}"/>
              </a:ext>
            </a:extLst>
          </p:cNvPr>
          <p:cNvSpPr txBox="1"/>
          <p:nvPr/>
        </p:nvSpPr>
        <p:spPr>
          <a:xfrm>
            <a:off x="1684804" y="2344594"/>
            <a:ext cx="6094520" cy="646331"/>
          </a:xfrm>
          <a:prstGeom prst="rect">
            <a:avLst/>
          </a:prstGeom>
          <a:noFill/>
        </p:spPr>
        <p:txBody>
          <a:bodyPr wrap="square">
            <a:spAutoFit/>
          </a:bodyPr>
          <a:lstStyle/>
          <a:p>
            <a:r>
              <a:rPr lang="en-US">
                <a:solidFill>
                  <a:schemeClr val="bg1"/>
                </a:solidFill>
              </a:rPr>
              <a:t>Khi đó: a = d =1 và b = c = 0 và ma trận cho phép bất biến là:</a:t>
            </a:r>
          </a:p>
          <a:p>
            <a:r>
              <a:rPr lang="en-US">
                <a:solidFill>
                  <a:schemeClr val="bg1"/>
                </a:solidFill>
              </a:rPr>
              <a:t>                </a:t>
            </a:r>
          </a:p>
        </p:txBody>
      </p:sp>
      <p:pic>
        <p:nvPicPr>
          <p:cNvPr id="3079" name="Picture 6">
            <a:extLst>
              <a:ext uri="{FF2B5EF4-FFF2-40B4-BE49-F238E27FC236}">
                <a16:creationId xmlns:a16="http://schemas.microsoft.com/office/drawing/2014/main" id="{9D7612BD-7381-4E93-9E99-E92C223D25B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69324" y="2950487"/>
            <a:ext cx="1661252" cy="866469"/>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7">
            <a:extLst>
              <a:ext uri="{FF2B5EF4-FFF2-40B4-BE49-F238E27FC236}">
                <a16:creationId xmlns:a16="http://schemas.microsoft.com/office/drawing/2014/main" id="{3F8E9C34-2F06-41BA-91EE-4D76068B2F84}"/>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33764" y="2950488"/>
            <a:ext cx="5201632" cy="866469"/>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8">
            <a:extLst>
              <a:ext uri="{FF2B5EF4-FFF2-40B4-BE49-F238E27FC236}">
                <a16:creationId xmlns:a16="http://schemas.microsoft.com/office/drawing/2014/main" id="{970EA492-193E-40CB-ABE7-EF521DA307EE}"/>
              </a:ext>
            </a:extLst>
          </p:cNvPr>
          <p:cNvSpPr>
            <a:spLocks noChangeArrowheads="1"/>
          </p:cNvSpPr>
          <p:nvPr/>
        </p:nvSpPr>
        <p:spPr bwMode="auto">
          <a:xfrm>
            <a:off x="3994951" y="3155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85D3C947-1FE1-49A1-BCB9-94481CC0FE90}"/>
              </a:ext>
            </a:extLst>
          </p:cNvPr>
          <p:cNvSpPr>
            <a:spLocks noChangeArrowheads="1"/>
          </p:cNvSpPr>
          <p:nvPr/>
        </p:nvSpPr>
        <p:spPr bwMode="auto">
          <a:xfrm>
            <a:off x="4223551" y="4998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3" name="Rectangle 20">
            <a:extLst>
              <a:ext uri="{FF2B5EF4-FFF2-40B4-BE49-F238E27FC236}">
                <a16:creationId xmlns:a16="http://schemas.microsoft.com/office/drawing/2014/main" id="{8999E13E-2A77-47BC-9B7D-1EAEAF471F92}"/>
              </a:ext>
            </a:extLst>
          </p:cNvPr>
          <p:cNvSpPr>
            <a:spLocks noChangeArrowheads="1"/>
          </p:cNvSpPr>
          <p:nvPr/>
        </p:nvSpPr>
        <p:spPr bwMode="auto">
          <a:xfrm>
            <a:off x="1361308" y="4113372"/>
            <a:ext cx="4320413" cy="3693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tabLst/>
            </a:pPr>
            <a:r>
              <a:rPr lang="en-US" altLang="en-US" b="1">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kumimoji="0" lang="en-US" altLang="en-US" b="1" i="0" u="none" strike="noStrike" cap="none" normalizeH="0" baseline="0">
                <a:ln>
                  <a:noFill/>
                </a:ln>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đổi tỷ lệ (scaling):                   </a:t>
            </a:r>
            <a:endParaRPr kumimoji="0" lang="en-US" altLang="en-US" b="1" i="0" u="none" strike="noStrike" cap="none" normalizeH="0" baseline="0">
              <a:ln>
                <a:noFill/>
              </a:ln>
              <a:solidFill>
                <a:schemeClr val="bg1"/>
              </a:solidFill>
              <a:effectLst/>
              <a:latin typeface="Times New Roman" panose="02020603050405020304" pitchFamily="18" charset="0"/>
              <a:cs typeface="Times New Roman" panose="02020603050405020304" pitchFamily="18" charset="0"/>
            </a:endParaRPr>
          </a:p>
        </p:txBody>
      </p:sp>
      <p:pic>
        <p:nvPicPr>
          <p:cNvPr id="3091" name="Picture 8">
            <a:extLst>
              <a:ext uri="{FF2B5EF4-FFF2-40B4-BE49-F238E27FC236}">
                <a16:creationId xmlns:a16="http://schemas.microsoft.com/office/drawing/2014/main" id="{97A1A305-D242-4358-9D20-DD5BBFDFE26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757686" y="5251778"/>
            <a:ext cx="1744466" cy="579438"/>
          </a:xfrm>
          <a:prstGeom prst="rect">
            <a:avLst/>
          </a:prstGeom>
          <a:noFill/>
          <a:extLst>
            <a:ext uri="{909E8E84-426E-40DD-AFC4-6F175D3DCCD1}">
              <a14:hiddenFill xmlns:a14="http://schemas.microsoft.com/office/drawing/2010/main">
                <a:solidFill>
                  <a:srgbClr val="FFFFFF"/>
                </a:solidFill>
              </a14:hiddenFill>
            </a:ext>
          </a:extLst>
        </p:spPr>
      </p:pic>
      <p:sp>
        <p:nvSpPr>
          <p:cNvPr id="34" name="Rectangle 21">
            <a:extLst>
              <a:ext uri="{FF2B5EF4-FFF2-40B4-BE49-F238E27FC236}">
                <a16:creationId xmlns:a16="http://schemas.microsoft.com/office/drawing/2014/main" id="{3E189F87-3224-4D56-AB39-9B8DD77CA470}"/>
              </a:ext>
            </a:extLst>
          </p:cNvPr>
          <p:cNvSpPr>
            <a:spLocks noChangeArrowheads="1"/>
          </p:cNvSpPr>
          <p:nvPr/>
        </p:nvSpPr>
        <p:spPr bwMode="auto">
          <a:xfrm>
            <a:off x="3758917" y="5175161"/>
            <a:ext cx="4419618"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Khi Sx, Sy &gt;1 gọi là phép phóng to</a:t>
            </a:r>
            <a:endParaRPr kumimoji="0" lang="en-US" altLang="en-US" b="0" i="0" u="none" strike="noStrike" cap="none" normalizeH="0" baseline="0">
              <a:ln>
                <a:noFill/>
              </a:ln>
              <a:solidFill>
                <a:schemeClr val="bg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Khi Sx, Sy &lt;1 gọi là phép thu nhỏ</a:t>
            </a:r>
            <a:endParaRPr kumimoji="0" lang="en-US" altLang="en-US" b="0" i="0" u="none" strike="noStrike" cap="none" normalizeH="0" baseline="0">
              <a:ln>
                <a:noFill/>
              </a:ln>
              <a:solidFill>
                <a:schemeClr val="bg1"/>
              </a:solidFill>
              <a:effectLst/>
              <a:latin typeface="Arial" panose="020B0604020202020204" pitchFamily="34" charset="0"/>
            </a:endParaRPr>
          </a:p>
        </p:txBody>
      </p:sp>
      <p:sp>
        <p:nvSpPr>
          <p:cNvPr id="48" name="TextBox 47">
            <a:extLst>
              <a:ext uri="{FF2B5EF4-FFF2-40B4-BE49-F238E27FC236}">
                <a16:creationId xmlns:a16="http://schemas.microsoft.com/office/drawing/2014/main" id="{1A62CA4B-7E97-4716-B115-C8847655C238}"/>
              </a:ext>
            </a:extLst>
          </p:cNvPr>
          <p:cNvSpPr txBox="1"/>
          <p:nvPr/>
        </p:nvSpPr>
        <p:spPr>
          <a:xfrm>
            <a:off x="1578350" y="4596745"/>
            <a:ext cx="9083553" cy="369332"/>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a:ln>
                  <a:noFill/>
                </a:ln>
                <a:solidFill>
                  <a:schemeClr val="bg1"/>
                </a:solidFill>
                <a:effectLst/>
                <a:latin typeface="Arial" panose="020B0604020202020204" pitchFamily="34" charset="0"/>
                <a:ea typeface="Calibri" panose="020F0502020204030204" pitchFamily="34" charset="0"/>
                <a:cs typeface="Times New Roman" panose="02020603050405020304" pitchFamily="18" charset="0"/>
              </a:rPr>
              <a:t>Tổng quát hơn gọi Sx, Sy lần lượt là tỷ lệ theo trục x và trục y, thì ma trận tỷ lệ sẽ là:</a:t>
            </a:r>
            <a:endParaRPr kumimoji="0" lang="en-US" altLang="en-US" sz="1000" b="0" i="0" u="none" strike="noStrike" cap="none" normalizeH="0" baseline="0">
              <a:ln>
                <a:noFill/>
              </a:ln>
              <a:solidFill>
                <a:schemeClr val="bg1"/>
              </a:solidFill>
              <a:effectLst/>
              <a:latin typeface="Arial" panose="020B0604020202020204" pitchFamily="34" charset="0"/>
            </a:endParaRPr>
          </a:p>
        </p:txBody>
      </p:sp>
    </p:spTree>
    <p:extLst>
      <p:ext uri="{BB962C8B-B14F-4D97-AF65-F5344CB8AC3E}">
        <p14:creationId xmlns:p14="http://schemas.microsoft.com/office/powerpoint/2010/main" val="2279755955"/>
      </p:ext>
    </p:extLst>
  </p:cSld>
  <p:clrMapOvr>
    <a:masterClrMapping/>
  </p:clrMapOvr>
  <p:transition spd="slow">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406269"/>
            <a:ext cx="4125092" cy="612732"/>
          </a:xfrm>
          <a:prstGeom prst="rect">
            <a:avLst/>
          </a:prstGeom>
        </p:spPr>
        <p:txBody>
          <a:bodyPr wrap="square">
            <a:spAutoFit/>
          </a:bodyPr>
          <a:lstStyle/>
          <a:p>
            <a:pPr marL="342900" marR="0" lvl="0" indent="-342900" algn="just">
              <a:lnSpc>
                <a:spcPct val="135000"/>
              </a:lnSpc>
              <a:spcBef>
                <a:spcPts val="0"/>
              </a:spcBef>
              <a:spcAft>
                <a:spcPts val="800"/>
              </a:spcAft>
              <a:buFont typeface="+mj-lt"/>
              <a:buAutoNum type="arabicPeriod"/>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đổi vị trí</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Rectangle 8">
            <a:extLst>
              <a:ext uri="{FF2B5EF4-FFF2-40B4-BE49-F238E27FC236}">
                <a16:creationId xmlns:a16="http://schemas.microsoft.com/office/drawing/2014/main" id="{970EA492-193E-40CB-ABE7-EF521DA307EE}"/>
              </a:ext>
            </a:extLst>
          </p:cNvPr>
          <p:cNvSpPr>
            <a:spLocks noChangeArrowheads="1"/>
          </p:cNvSpPr>
          <p:nvPr/>
        </p:nvSpPr>
        <p:spPr bwMode="auto">
          <a:xfrm>
            <a:off x="3994951" y="3155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85D3C947-1FE1-49A1-BCB9-94481CC0FE90}"/>
              </a:ext>
            </a:extLst>
          </p:cNvPr>
          <p:cNvSpPr>
            <a:spLocks noChangeArrowheads="1"/>
          </p:cNvSpPr>
          <p:nvPr/>
        </p:nvSpPr>
        <p:spPr bwMode="auto">
          <a:xfrm>
            <a:off x="4223551" y="4998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AED50EB0-F8B5-4AB8-9BE9-012DF2172EAB}"/>
              </a:ext>
            </a:extLst>
          </p:cNvPr>
          <p:cNvSpPr txBox="1"/>
          <p:nvPr/>
        </p:nvSpPr>
        <p:spPr>
          <a:xfrm>
            <a:off x="1383030" y="1386744"/>
            <a:ext cx="8206740" cy="501291"/>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22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dạng:</a:t>
            </a:r>
            <a:endParaRPr lang="en-US" sz="2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8D5A6015-1BEF-4A57-8460-A9D65B70EF46}"/>
              </a:ext>
            </a:extLst>
          </p:cNvPr>
          <p:cNvSpPr txBox="1"/>
          <p:nvPr/>
        </p:nvSpPr>
        <p:spPr>
          <a:xfrm>
            <a:off x="1515618" y="2030828"/>
            <a:ext cx="8206740" cy="908775"/>
          </a:xfrm>
          <a:prstGeom prst="rect">
            <a:avLst/>
          </a:prstGeom>
          <a:noFill/>
        </p:spPr>
        <p:txBody>
          <a:bodyPr wrap="square">
            <a:spAutoFit/>
          </a:bodyPr>
          <a:lstStyle/>
          <a:p>
            <a:pPr marL="22860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Khi a = d = 1 thì toạ độ của P’ phụ thuộc vào thay đổi của b và c </a:t>
            </a:r>
          </a:p>
          <a:p>
            <a:pPr marL="22860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 Xét c = 0:</a:t>
            </a:r>
          </a:p>
        </p:txBody>
      </p:sp>
      <p:pic>
        <p:nvPicPr>
          <p:cNvPr id="28" name="Picture 27">
            <a:extLst>
              <a:ext uri="{FF2B5EF4-FFF2-40B4-BE49-F238E27FC236}">
                <a16:creationId xmlns:a16="http://schemas.microsoft.com/office/drawing/2014/main" id="{4D76269A-8667-4806-8E6C-B07D4A1B367B}"/>
              </a:ext>
            </a:extLst>
          </p:cNvPr>
          <p:cNvPicPr/>
          <p:nvPr/>
        </p:nvPicPr>
        <p:blipFill>
          <a:blip r:embed="rId5"/>
          <a:stretch>
            <a:fillRect/>
          </a:stretch>
        </p:blipFill>
        <p:spPr>
          <a:xfrm>
            <a:off x="2011298" y="2939604"/>
            <a:ext cx="3740278" cy="815612"/>
          </a:xfrm>
          <a:prstGeom prst="rect">
            <a:avLst/>
          </a:prstGeom>
        </p:spPr>
      </p:pic>
      <p:pic>
        <p:nvPicPr>
          <p:cNvPr id="29" name="Picture 28">
            <a:extLst>
              <a:ext uri="{FF2B5EF4-FFF2-40B4-BE49-F238E27FC236}">
                <a16:creationId xmlns:a16="http://schemas.microsoft.com/office/drawing/2014/main" id="{85799FD6-D9E4-4807-BC27-41083F1C8738}"/>
              </a:ext>
            </a:extLst>
          </p:cNvPr>
          <p:cNvPicPr/>
          <p:nvPr/>
        </p:nvPicPr>
        <p:blipFill>
          <a:blip r:embed="rId6"/>
          <a:stretch>
            <a:fillRect/>
          </a:stretch>
        </p:blipFill>
        <p:spPr>
          <a:xfrm>
            <a:off x="7150857" y="2511831"/>
            <a:ext cx="2940094" cy="1489082"/>
          </a:xfrm>
          <a:prstGeom prst="rect">
            <a:avLst/>
          </a:prstGeom>
        </p:spPr>
      </p:pic>
      <p:sp>
        <p:nvSpPr>
          <p:cNvPr id="36" name="TextBox 35">
            <a:extLst>
              <a:ext uri="{FF2B5EF4-FFF2-40B4-BE49-F238E27FC236}">
                <a16:creationId xmlns:a16="http://schemas.microsoft.com/office/drawing/2014/main" id="{DF74BEA9-768A-44A2-9D46-388931A2F4DC}"/>
              </a:ext>
            </a:extLst>
          </p:cNvPr>
          <p:cNvSpPr txBox="1"/>
          <p:nvPr/>
        </p:nvSpPr>
        <p:spPr>
          <a:xfrm>
            <a:off x="6804854" y="3987011"/>
            <a:ext cx="3363832" cy="426912"/>
          </a:xfrm>
          <a:prstGeom prst="rect">
            <a:avLst/>
          </a:prstGeom>
          <a:noFill/>
        </p:spPr>
        <p:txBody>
          <a:bodyPr wrap="square">
            <a:spAutoFit/>
          </a:bodyPr>
          <a:lstStyle/>
          <a:p>
            <a:pPr marL="228600" marR="0" algn="ctr">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Biến dạng theo trục Oy</a:t>
            </a:r>
          </a:p>
        </p:txBody>
      </p:sp>
      <p:sp>
        <p:nvSpPr>
          <p:cNvPr id="37" name="TextBox 36">
            <a:extLst>
              <a:ext uri="{FF2B5EF4-FFF2-40B4-BE49-F238E27FC236}">
                <a16:creationId xmlns:a16="http://schemas.microsoft.com/office/drawing/2014/main" id="{57B7438C-9D6B-45FD-940B-10F13909881E}"/>
              </a:ext>
            </a:extLst>
          </p:cNvPr>
          <p:cNvSpPr txBox="1"/>
          <p:nvPr/>
        </p:nvSpPr>
        <p:spPr>
          <a:xfrm>
            <a:off x="1905660" y="4806783"/>
            <a:ext cx="8206740" cy="432234"/>
          </a:xfrm>
          <a:prstGeom prst="rect">
            <a:avLst/>
          </a:prstGeom>
          <a:noFill/>
        </p:spPr>
        <p:txBody>
          <a:bodyPr wrap="square">
            <a:spAutoFit/>
          </a:bodyPr>
          <a:lstStyle/>
          <a:p>
            <a:pPr marL="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Xét b = 0:</a:t>
            </a:r>
          </a:p>
        </p:txBody>
      </p:sp>
      <p:pic>
        <p:nvPicPr>
          <p:cNvPr id="38" name="Picture 37">
            <a:extLst>
              <a:ext uri="{FF2B5EF4-FFF2-40B4-BE49-F238E27FC236}">
                <a16:creationId xmlns:a16="http://schemas.microsoft.com/office/drawing/2014/main" id="{1BEAD4B9-A6F0-4902-884F-2BC74F0A79A3}"/>
              </a:ext>
            </a:extLst>
          </p:cNvPr>
          <p:cNvPicPr/>
          <p:nvPr/>
        </p:nvPicPr>
        <p:blipFill>
          <a:blip r:embed="rId7"/>
          <a:stretch>
            <a:fillRect/>
          </a:stretch>
        </p:blipFill>
        <p:spPr>
          <a:xfrm>
            <a:off x="2011298" y="5429250"/>
            <a:ext cx="3319654" cy="731072"/>
          </a:xfrm>
          <a:prstGeom prst="rect">
            <a:avLst/>
          </a:prstGeom>
        </p:spPr>
      </p:pic>
      <p:pic>
        <p:nvPicPr>
          <p:cNvPr id="39" name="Picture 38">
            <a:extLst>
              <a:ext uri="{FF2B5EF4-FFF2-40B4-BE49-F238E27FC236}">
                <a16:creationId xmlns:a16="http://schemas.microsoft.com/office/drawing/2014/main" id="{1A2ACAD9-E4CE-4113-A8BF-6646AA4AA932}"/>
              </a:ext>
            </a:extLst>
          </p:cNvPr>
          <p:cNvPicPr/>
          <p:nvPr/>
        </p:nvPicPr>
        <p:blipFill>
          <a:blip r:embed="rId8"/>
          <a:stretch>
            <a:fillRect/>
          </a:stretch>
        </p:blipFill>
        <p:spPr>
          <a:xfrm>
            <a:off x="7200418" y="4857286"/>
            <a:ext cx="2911982" cy="1319399"/>
          </a:xfrm>
          <a:prstGeom prst="rect">
            <a:avLst/>
          </a:prstGeom>
        </p:spPr>
      </p:pic>
      <p:sp>
        <p:nvSpPr>
          <p:cNvPr id="40" name="TextBox 39">
            <a:extLst>
              <a:ext uri="{FF2B5EF4-FFF2-40B4-BE49-F238E27FC236}">
                <a16:creationId xmlns:a16="http://schemas.microsoft.com/office/drawing/2014/main" id="{F8A3C890-E41E-4B75-B3B2-FBF5CF50E352}"/>
              </a:ext>
            </a:extLst>
          </p:cNvPr>
          <p:cNvSpPr txBox="1"/>
          <p:nvPr/>
        </p:nvSpPr>
        <p:spPr>
          <a:xfrm>
            <a:off x="7411952" y="6303905"/>
            <a:ext cx="2488914" cy="369332"/>
          </a:xfrm>
          <a:prstGeom prst="rect">
            <a:avLst/>
          </a:prstGeom>
          <a:noFill/>
        </p:spPr>
        <p:txBody>
          <a:bodyPr wrap="square">
            <a:spAutoFit/>
          </a:bodyPr>
          <a:lstStyle/>
          <a:p>
            <a:r>
              <a:rPr lang="en-US" sz="1800">
                <a:solidFill>
                  <a:schemeClr val="bg1"/>
                </a:solidFill>
                <a:effectLst/>
                <a:latin typeface="Times New Roman" panose="02020603050405020304" pitchFamily="18" charset="0"/>
                <a:ea typeface="Calibri" panose="020F0502020204030204" pitchFamily="34" charset="0"/>
              </a:rPr>
              <a:t>Biến dạng theo trục Ox</a:t>
            </a:r>
            <a:endParaRPr lang="en-US">
              <a:solidFill>
                <a:schemeClr val="bg1"/>
              </a:solidFill>
            </a:endParaRPr>
          </a:p>
        </p:txBody>
      </p:sp>
    </p:spTree>
    <p:extLst>
      <p:ext uri="{BB962C8B-B14F-4D97-AF65-F5344CB8AC3E}">
        <p14:creationId xmlns:p14="http://schemas.microsoft.com/office/powerpoint/2010/main" val="3936761535"/>
      </p:ext>
    </p:extLst>
  </p:cSld>
  <p:clrMapOvr>
    <a:masterClrMapping/>
  </p:clrMapOvr>
  <p:transition spd="slow">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406269"/>
            <a:ext cx="4125092" cy="612732"/>
          </a:xfrm>
          <a:prstGeom prst="rect">
            <a:avLst/>
          </a:prstGeom>
        </p:spPr>
        <p:txBody>
          <a:bodyPr wrap="square">
            <a:spAutoFit/>
          </a:bodyPr>
          <a:lstStyle/>
          <a:p>
            <a:pPr marL="342900" marR="0" lvl="0" indent="-342900" algn="just">
              <a:lnSpc>
                <a:spcPct val="135000"/>
              </a:lnSpc>
              <a:spcBef>
                <a:spcPts val="0"/>
              </a:spcBef>
              <a:spcAft>
                <a:spcPts val="800"/>
              </a:spcAft>
              <a:buFont typeface="+mj-lt"/>
              <a:buAutoNum type="arabicPeriod"/>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biến đổi vị trí</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Rectangle 8">
            <a:extLst>
              <a:ext uri="{FF2B5EF4-FFF2-40B4-BE49-F238E27FC236}">
                <a16:creationId xmlns:a16="http://schemas.microsoft.com/office/drawing/2014/main" id="{970EA492-193E-40CB-ABE7-EF521DA307EE}"/>
              </a:ext>
            </a:extLst>
          </p:cNvPr>
          <p:cNvSpPr>
            <a:spLocks noChangeArrowheads="1"/>
          </p:cNvSpPr>
          <p:nvPr/>
        </p:nvSpPr>
        <p:spPr bwMode="auto">
          <a:xfrm>
            <a:off x="3994951" y="3155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85D3C947-1FE1-49A1-BCB9-94481CC0FE90}"/>
              </a:ext>
            </a:extLst>
          </p:cNvPr>
          <p:cNvSpPr>
            <a:spLocks noChangeArrowheads="1"/>
          </p:cNvSpPr>
          <p:nvPr/>
        </p:nvSpPr>
        <p:spPr bwMode="auto">
          <a:xfrm>
            <a:off x="4223551" y="4998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5" name="TextBox 24">
            <a:extLst>
              <a:ext uri="{FF2B5EF4-FFF2-40B4-BE49-F238E27FC236}">
                <a16:creationId xmlns:a16="http://schemas.microsoft.com/office/drawing/2014/main" id="{AED50EB0-F8B5-4AB8-9BE9-012DF2172EAB}"/>
              </a:ext>
            </a:extLst>
          </p:cNvPr>
          <p:cNvSpPr txBox="1"/>
          <p:nvPr/>
        </p:nvSpPr>
        <p:spPr>
          <a:xfrm>
            <a:off x="1383030" y="1386744"/>
            <a:ext cx="8206740" cy="501291"/>
          </a:xfrm>
          <a:prstGeom prst="rect">
            <a:avLst/>
          </a:prstGeom>
          <a:noFill/>
        </p:spPr>
        <p:txBody>
          <a:bodyPr wrap="square">
            <a:spAutoFit/>
          </a:bodyPr>
          <a:lstStyle/>
          <a:p>
            <a:pPr marL="342900" marR="0" lvl="0" indent="-342900" algn="l">
              <a:lnSpc>
                <a:spcPct val="135000"/>
              </a:lnSpc>
              <a:spcBef>
                <a:spcPts val="0"/>
              </a:spcBef>
              <a:spcAft>
                <a:spcPts val="800"/>
              </a:spcAft>
              <a:buFont typeface="Times New Roman" panose="02020603050405020304" pitchFamily="18" charset="0"/>
              <a:buChar char="-"/>
            </a:pPr>
            <a:r>
              <a:rPr lang="en-US" sz="22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Phép quay:</a:t>
            </a:r>
            <a:endParaRPr lang="en-US" sz="22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7" name="TextBox 26">
            <a:extLst>
              <a:ext uri="{FF2B5EF4-FFF2-40B4-BE49-F238E27FC236}">
                <a16:creationId xmlns:a16="http://schemas.microsoft.com/office/drawing/2014/main" id="{8D5A6015-1BEF-4A57-8460-A9D65B70EF46}"/>
              </a:ext>
            </a:extLst>
          </p:cNvPr>
          <p:cNvSpPr txBox="1"/>
          <p:nvPr/>
        </p:nvSpPr>
        <p:spPr>
          <a:xfrm>
            <a:off x="1515618" y="2030828"/>
            <a:ext cx="8206740" cy="426079"/>
          </a:xfrm>
          <a:prstGeom prst="rect">
            <a:avLst/>
          </a:prstGeom>
          <a:noFill/>
        </p:spPr>
        <p:txBody>
          <a:bodyPr wrap="square">
            <a:spAutoFit/>
          </a:bodyPr>
          <a:lstStyle/>
          <a:p>
            <a:pPr marL="22860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Có </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&gt;0 ngược chiều kim đồng hồ</a:t>
            </a:r>
          </a:p>
        </p:txBody>
      </p:sp>
      <p:pic>
        <p:nvPicPr>
          <p:cNvPr id="23" name="Picture 22">
            <a:extLst>
              <a:ext uri="{FF2B5EF4-FFF2-40B4-BE49-F238E27FC236}">
                <a16:creationId xmlns:a16="http://schemas.microsoft.com/office/drawing/2014/main" id="{D1224630-70D5-497D-AF60-30D02AEA223C}"/>
              </a:ext>
            </a:extLst>
          </p:cNvPr>
          <p:cNvPicPr/>
          <p:nvPr/>
        </p:nvPicPr>
        <p:blipFill>
          <a:blip r:embed="rId5"/>
          <a:stretch>
            <a:fillRect/>
          </a:stretch>
        </p:blipFill>
        <p:spPr>
          <a:xfrm>
            <a:off x="1952232" y="3081200"/>
            <a:ext cx="2847594" cy="2420050"/>
          </a:xfrm>
          <a:prstGeom prst="rect">
            <a:avLst/>
          </a:prstGeom>
        </p:spPr>
      </p:pic>
      <p:sp>
        <p:nvSpPr>
          <p:cNvPr id="26" name="TextBox 25">
            <a:extLst>
              <a:ext uri="{FF2B5EF4-FFF2-40B4-BE49-F238E27FC236}">
                <a16:creationId xmlns:a16="http://schemas.microsoft.com/office/drawing/2014/main" id="{F883C11E-F078-4A5E-9CE6-5DC2A754316D}"/>
              </a:ext>
            </a:extLst>
          </p:cNvPr>
          <p:cNvSpPr txBox="1"/>
          <p:nvPr/>
        </p:nvSpPr>
        <p:spPr>
          <a:xfrm>
            <a:off x="2647432" y="5566529"/>
            <a:ext cx="1982236" cy="369332"/>
          </a:xfrm>
          <a:prstGeom prst="rect">
            <a:avLst/>
          </a:prstGeom>
          <a:noFill/>
        </p:spPr>
        <p:txBody>
          <a:bodyPr wrap="square">
            <a:spAutoFit/>
          </a:bodyPr>
          <a:lstStyle/>
          <a:p>
            <a:r>
              <a:rPr lang="en-US">
                <a:solidFill>
                  <a:schemeClr val="bg1"/>
                </a:solidFill>
              </a:rPr>
              <a:t>Phép quay 2D</a:t>
            </a:r>
          </a:p>
        </p:txBody>
      </p:sp>
      <p:sp>
        <p:nvSpPr>
          <p:cNvPr id="30" name="TextBox 29">
            <a:extLst>
              <a:ext uri="{FF2B5EF4-FFF2-40B4-BE49-F238E27FC236}">
                <a16:creationId xmlns:a16="http://schemas.microsoft.com/office/drawing/2014/main" id="{CBF4555A-B3DB-4DEF-BA4D-8B13A7F502DE}"/>
              </a:ext>
            </a:extLst>
          </p:cNvPr>
          <p:cNvSpPr txBox="1"/>
          <p:nvPr/>
        </p:nvSpPr>
        <p:spPr>
          <a:xfrm>
            <a:off x="5017770" y="3358389"/>
            <a:ext cx="8206740" cy="426079"/>
          </a:xfrm>
          <a:prstGeom prst="rect">
            <a:avLst/>
          </a:prstGeom>
          <a:noFill/>
        </p:spPr>
        <p:txBody>
          <a:bodyPr wrap="square">
            <a:spAutoFit/>
          </a:bodyPr>
          <a:lstStyle/>
          <a:p>
            <a:pPr marL="228600" marR="0" algn="l">
              <a:lnSpc>
                <a:spcPct val="135000"/>
              </a:lnSpc>
              <a:spcBef>
                <a:spcPts val="0"/>
              </a:spcBef>
              <a:spcAft>
                <a:spcPts val="800"/>
              </a:spcAft>
            </a:pP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 tổng quát khi quay đối tượng quanh gốc toạ độ 1 góc </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sym typeface="Symbol" panose="05050102010706020507" pitchFamily="18" charset="2"/>
              </a:rPr>
              <a:t></a:t>
            </a:r>
            <a:r>
              <a:rPr lang="en-US" sz="1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 bất kỳ là:</a:t>
            </a:r>
          </a:p>
        </p:txBody>
      </p:sp>
      <p:pic>
        <p:nvPicPr>
          <p:cNvPr id="32" name="Picture 31">
            <a:extLst>
              <a:ext uri="{FF2B5EF4-FFF2-40B4-BE49-F238E27FC236}">
                <a16:creationId xmlns:a16="http://schemas.microsoft.com/office/drawing/2014/main" id="{492D7712-2A0F-4C34-BA63-F825A95270AB}"/>
              </a:ext>
            </a:extLst>
          </p:cNvPr>
          <p:cNvPicPr/>
          <p:nvPr/>
        </p:nvPicPr>
        <p:blipFill>
          <a:blip r:embed="rId6"/>
          <a:stretch>
            <a:fillRect/>
          </a:stretch>
        </p:blipFill>
        <p:spPr>
          <a:xfrm>
            <a:off x="7319487" y="4208794"/>
            <a:ext cx="2372492" cy="1520211"/>
          </a:xfrm>
          <a:prstGeom prst="rect">
            <a:avLst/>
          </a:prstGeom>
        </p:spPr>
      </p:pic>
    </p:spTree>
    <p:extLst>
      <p:ext uri="{BB962C8B-B14F-4D97-AF65-F5344CB8AC3E}">
        <p14:creationId xmlns:p14="http://schemas.microsoft.com/office/powerpoint/2010/main" val="1564966553"/>
      </p:ext>
    </p:extLst>
  </p:cSld>
  <p:clrMapOvr>
    <a:masterClrMapping/>
  </p:clrMapOvr>
  <p:transition spd="slow">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表格 5"/>
          <p:cNvGraphicFramePr>
            <a:graphicFrameLocks noGrp="1"/>
          </p:cNvGraphicFramePr>
          <p:nvPr>
            <p:extLst>
              <p:ext uri="{D42A27DB-BD31-4B8C-83A1-F6EECF244321}">
                <p14:modId xmlns:p14="http://schemas.microsoft.com/office/powerpoint/2010/main" val="2552095923"/>
              </p:ext>
            </p:extLst>
          </p:nvPr>
        </p:nvGraphicFramePr>
        <p:xfrm>
          <a:off x="3039116" y="851718"/>
          <a:ext cx="6040743" cy="5154564"/>
        </p:xfrm>
        <a:graphic>
          <a:graphicData uri="http://schemas.openxmlformats.org/drawingml/2006/table">
            <a:tbl>
              <a:tblPr firstRow="1" bandRow="1">
                <a:tableStyleId>{5C22544A-7EE6-4342-B048-85BDC9FD1C3A}</a:tableStyleId>
              </a:tblPr>
              <a:tblGrid>
                <a:gridCol w="1503387">
                  <a:extLst>
                    <a:ext uri="{9D8B030D-6E8A-4147-A177-3AD203B41FA5}">
                      <a16:colId xmlns:a16="http://schemas.microsoft.com/office/drawing/2014/main" val="3632962324"/>
                    </a:ext>
                  </a:extLst>
                </a:gridCol>
                <a:gridCol w="3097162">
                  <a:extLst>
                    <a:ext uri="{9D8B030D-6E8A-4147-A177-3AD203B41FA5}">
                      <a16:colId xmlns:a16="http://schemas.microsoft.com/office/drawing/2014/main" val="1238781953"/>
                    </a:ext>
                  </a:extLst>
                </a:gridCol>
                <a:gridCol w="1440194">
                  <a:extLst>
                    <a:ext uri="{9D8B030D-6E8A-4147-A177-3AD203B41FA5}">
                      <a16:colId xmlns:a16="http://schemas.microsoft.com/office/drawing/2014/main" val="1240451672"/>
                    </a:ext>
                  </a:extLst>
                </a:gridCol>
              </a:tblGrid>
              <a:tr h="1288641">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extLst>
                  <a:ext uri="{0D108BD9-81ED-4DB2-BD59-A6C34878D82A}">
                    <a16:rowId xmlns:a16="http://schemas.microsoft.com/office/drawing/2014/main" val="2359806735"/>
                  </a:ext>
                </a:extLst>
              </a:tr>
              <a:tr h="1288641">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extLst>
                  <a:ext uri="{0D108BD9-81ED-4DB2-BD59-A6C34878D82A}">
                    <a16:rowId xmlns:a16="http://schemas.microsoft.com/office/drawing/2014/main" val="19970573"/>
                  </a:ext>
                </a:extLst>
              </a:tr>
              <a:tr h="1288641">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extLst>
                  <a:ext uri="{0D108BD9-81ED-4DB2-BD59-A6C34878D82A}">
                    <a16:rowId xmlns:a16="http://schemas.microsoft.com/office/drawing/2014/main" val="985299705"/>
                  </a:ext>
                </a:extLst>
              </a:tr>
              <a:tr h="1288641">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tc>
                  <a:txBody>
                    <a:bodyPr/>
                    <a:lstStyle/>
                    <a:p>
                      <a:endParaRPr lang="zh-CN" altLang="en-US" dirty="0">
                        <a:ea typeface="微软雅黑" panose="020B0503020204020204" pitchFamily="34" charset="-122"/>
                      </a:endParaRPr>
                    </a:p>
                  </a:txBody>
                  <a:tcPr>
                    <a:lnL w="6350" cap="flat" cmpd="sng" algn="ctr">
                      <a:solidFill>
                        <a:srgbClr val="252549"/>
                      </a:solidFill>
                      <a:prstDash val="solid"/>
                      <a:round/>
                      <a:headEnd type="none" w="med" len="med"/>
                      <a:tailEnd type="none" w="med" len="med"/>
                    </a:lnL>
                    <a:lnR w="6350" cap="flat" cmpd="sng" algn="ctr">
                      <a:solidFill>
                        <a:srgbClr val="252549"/>
                      </a:solidFill>
                      <a:prstDash val="solid"/>
                      <a:round/>
                      <a:headEnd type="none" w="med" len="med"/>
                      <a:tailEnd type="none" w="med" len="med"/>
                    </a:lnR>
                    <a:lnT w="6350" cap="flat" cmpd="sng" algn="ctr">
                      <a:solidFill>
                        <a:srgbClr val="252549"/>
                      </a:solidFill>
                      <a:prstDash val="solid"/>
                      <a:round/>
                      <a:headEnd type="none" w="med" len="med"/>
                      <a:tailEnd type="none" w="med" len="med"/>
                    </a:lnT>
                    <a:lnB w="6350" cap="flat" cmpd="sng" algn="ctr">
                      <a:solidFill>
                        <a:srgbClr val="252549"/>
                      </a:solidFill>
                      <a:prstDash val="solid"/>
                      <a:round/>
                      <a:headEnd type="none" w="med" len="med"/>
                      <a:tailEnd type="none" w="med" len="med"/>
                    </a:lnB>
                    <a:noFill/>
                  </a:tcPr>
                </a:tc>
                <a:extLst>
                  <a:ext uri="{0D108BD9-81ED-4DB2-BD59-A6C34878D82A}">
                    <a16:rowId xmlns:a16="http://schemas.microsoft.com/office/drawing/2014/main" val="1442511766"/>
                  </a:ext>
                </a:extLst>
              </a:tr>
            </a:tbl>
          </a:graphicData>
        </a:graphic>
      </p:graphicFrame>
      <p:grpSp>
        <p:nvGrpSpPr>
          <p:cNvPr id="22" name="组合 21"/>
          <p:cNvGrpSpPr/>
          <p:nvPr/>
        </p:nvGrpSpPr>
        <p:grpSpPr>
          <a:xfrm>
            <a:off x="-265471" y="0"/>
            <a:ext cx="3392129" cy="6858000"/>
            <a:chOff x="-265471" y="0"/>
            <a:chExt cx="3392129" cy="6858000"/>
          </a:xfrm>
        </p:grpSpPr>
        <p:cxnSp>
          <p:nvCxnSpPr>
            <p:cNvPr id="4" name="直接连接符 3"/>
            <p:cNvCxnSpPr/>
            <p:nvPr/>
          </p:nvCxnSpPr>
          <p:spPr>
            <a:xfrm>
              <a:off x="294968" y="0"/>
              <a:ext cx="0" cy="6858000"/>
            </a:xfrm>
            <a:prstGeom prst="line">
              <a:avLst/>
            </a:prstGeom>
            <a:ln w="76200">
              <a:gradFill>
                <a:gsLst>
                  <a:gs pos="0">
                    <a:srgbClr val="FFAFB4"/>
                  </a:gs>
                  <a:gs pos="80002">
                    <a:srgbClr val="9E77BD"/>
                  </a:gs>
                  <a:gs pos="25000">
                    <a:srgbClr val="FF92B0"/>
                  </a:gs>
                  <a:gs pos="52000">
                    <a:srgbClr val="D469A8"/>
                  </a:gs>
                  <a:gs pos="100000">
                    <a:srgbClr val="48C0E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5" name="直接连接符 4"/>
            <p:cNvCxnSpPr/>
            <p:nvPr/>
          </p:nvCxnSpPr>
          <p:spPr>
            <a:xfrm>
              <a:off x="1863211" y="251012"/>
              <a:ext cx="0" cy="6300000"/>
            </a:xfrm>
            <a:prstGeom prst="line">
              <a:avLst/>
            </a:prstGeom>
            <a:ln w="57150">
              <a:gradFill>
                <a:gsLst>
                  <a:gs pos="0">
                    <a:srgbClr val="FFAFB4"/>
                  </a:gs>
                  <a:gs pos="80002">
                    <a:srgbClr val="9E77BD"/>
                  </a:gs>
                  <a:gs pos="25000">
                    <a:srgbClr val="FF92B0"/>
                  </a:gs>
                  <a:gs pos="52000">
                    <a:srgbClr val="D469A8"/>
                  </a:gs>
                  <a:gs pos="100000">
                    <a:srgbClr val="48C0E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flipH="1" flipV="1">
              <a:off x="1268361" y="0"/>
              <a:ext cx="1799305" cy="825912"/>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0" y="1415845"/>
              <a:ext cx="3043084" cy="742337"/>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265471" y="3429000"/>
              <a:ext cx="3392129" cy="0"/>
            </a:xfrm>
            <a:prstGeom prst="line">
              <a:avLst/>
            </a:prstGeom>
            <a:ln w="57150">
              <a:gradFill>
                <a:gsLst>
                  <a:gs pos="0">
                    <a:srgbClr val="252549"/>
                  </a:gs>
                  <a:gs pos="47000">
                    <a:srgbClr val="8F5E8D"/>
                  </a:gs>
                  <a:gs pos="75000">
                    <a:srgbClr val="E288AD"/>
                  </a:gs>
                  <a:gs pos="97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a:off x="0" y="4665406"/>
              <a:ext cx="3043084" cy="742337"/>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p:nvCxnSpPr>
          <p:spPr>
            <a:xfrm flipH="1">
              <a:off x="1214284" y="6032088"/>
              <a:ext cx="1799305" cy="825912"/>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grpSp>
      <p:grpSp>
        <p:nvGrpSpPr>
          <p:cNvPr id="23" name="组合 22"/>
          <p:cNvGrpSpPr/>
          <p:nvPr/>
        </p:nvGrpSpPr>
        <p:grpSpPr>
          <a:xfrm flipH="1">
            <a:off x="9030929" y="0"/>
            <a:ext cx="3392129" cy="6858000"/>
            <a:chOff x="-265471" y="0"/>
            <a:chExt cx="3392129" cy="6858000"/>
          </a:xfrm>
        </p:grpSpPr>
        <p:cxnSp>
          <p:nvCxnSpPr>
            <p:cNvPr id="24" name="直接连接符 23"/>
            <p:cNvCxnSpPr/>
            <p:nvPr/>
          </p:nvCxnSpPr>
          <p:spPr>
            <a:xfrm>
              <a:off x="294968" y="0"/>
              <a:ext cx="0" cy="6858000"/>
            </a:xfrm>
            <a:prstGeom prst="line">
              <a:avLst/>
            </a:prstGeom>
            <a:ln w="76200">
              <a:gradFill>
                <a:gsLst>
                  <a:gs pos="0">
                    <a:srgbClr val="FFAFB4"/>
                  </a:gs>
                  <a:gs pos="80002">
                    <a:srgbClr val="9E77BD"/>
                  </a:gs>
                  <a:gs pos="25000">
                    <a:srgbClr val="FF92B0"/>
                  </a:gs>
                  <a:gs pos="52000">
                    <a:srgbClr val="D469A8"/>
                  </a:gs>
                  <a:gs pos="100000">
                    <a:srgbClr val="48C0E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1863211" y="251012"/>
              <a:ext cx="0" cy="6300000"/>
            </a:xfrm>
            <a:prstGeom prst="line">
              <a:avLst/>
            </a:prstGeom>
            <a:ln w="57150">
              <a:gradFill>
                <a:gsLst>
                  <a:gs pos="0">
                    <a:srgbClr val="FFAFB4"/>
                  </a:gs>
                  <a:gs pos="80002">
                    <a:srgbClr val="9E77BD"/>
                  </a:gs>
                  <a:gs pos="25000">
                    <a:srgbClr val="FF92B0"/>
                  </a:gs>
                  <a:gs pos="52000">
                    <a:srgbClr val="D469A8"/>
                  </a:gs>
                  <a:gs pos="100000">
                    <a:srgbClr val="48C0E4"/>
                  </a:gs>
                </a:gsLst>
                <a:lin ang="5400000" scaled="1"/>
              </a:gra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flipH="1" flipV="1">
              <a:off x="1268361" y="0"/>
              <a:ext cx="1799305" cy="825912"/>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p:nvCxnSpPr>
          <p:spPr>
            <a:xfrm flipH="1" flipV="1">
              <a:off x="0" y="1415845"/>
              <a:ext cx="3043084" cy="742337"/>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28" name="直接连接符 27"/>
            <p:cNvCxnSpPr/>
            <p:nvPr/>
          </p:nvCxnSpPr>
          <p:spPr>
            <a:xfrm flipH="1" flipV="1">
              <a:off x="-265471" y="3429000"/>
              <a:ext cx="3392129" cy="0"/>
            </a:xfrm>
            <a:prstGeom prst="line">
              <a:avLst/>
            </a:prstGeom>
            <a:ln w="57150">
              <a:gradFill>
                <a:gsLst>
                  <a:gs pos="0">
                    <a:srgbClr val="252549"/>
                  </a:gs>
                  <a:gs pos="47000">
                    <a:srgbClr val="8F5E8D"/>
                  </a:gs>
                  <a:gs pos="75000">
                    <a:srgbClr val="E288AD"/>
                  </a:gs>
                  <a:gs pos="97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29" name="直接连接符 28"/>
            <p:cNvCxnSpPr/>
            <p:nvPr/>
          </p:nvCxnSpPr>
          <p:spPr>
            <a:xfrm flipH="1">
              <a:off x="0" y="4665406"/>
              <a:ext cx="3043084" cy="742337"/>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cxnSp>
          <p:nvCxnSpPr>
            <p:cNvPr id="30" name="直接连接符 29"/>
            <p:cNvCxnSpPr/>
            <p:nvPr/>
          </p:nvCxnSpPr>
          <p:spPr>
            <a:xfrm flipH="1">
              <a:off x="1214284" y="6032088"/>
              <a:ext cx="1799305" cy="825912"/>
            </a:xfrm>
            <a:prstGeom prst="line">
              <a:avLst/>
            </a:prstGeom>
            <a:ln w="57150">
              <a:gradFill>
                <a:gsLst>
                  <a:gs pos="0">
                    <a:srgbClr val="252549"/>
                  </a:gs>
                  <a:gs pos="34000">
                    <a:srgbClr val="8F5E8D"/>
                  </a:gs>
                  <a:gs pos="83000">
                    <a:srgbClr val="E288AD"/>
                  </a:gs>
                  <a:gs pos="100000">
                    <a:srgbClr val="DEACB2"/>
                  </a:gs>
                </a:gsLst>
                <a:lin ang="5400000" scaled="1"/>
              </a:gradFill>
              <a:headEnd w="sm" len="sm"/>
              <a:tailEnd w="lg" len="lg"/>
            </a:ln>
          </p:spPr>
          <p:style>
            <a:lnRef idx="1">
              <a:schemeClr val="accent1"/>
            </a:lnRef>
            <a:fillRef idx="0">
              <a:schemeClr val="accent1"/>
            </a:fillRef>
            <a:effectRef idx="0">
              <a:schemeClr val="accent1"/>
            </a:effectRef>
            <a:fontRef idx="minor">
              <a:schemeClr val="tx1"/>
            </a:fontRef>
          </p:style>
        </p:cxnSp>
      </p:grpSp>
      <p:sp>
        <p:nvSpPr>
          <p:cNvPr id="31" name="椭圆 30"/>
          <p:cNvSpPr/>
          <p:nvPr/>
        </p:nvSpPr>
        <p:spPr>
          <a:xfrm>
            <a:off x="4483513" y="796414"/>
            <a:ext cx="144000" cy="144000"/>
          </a:xfrm>
          <a:prstGeom prst="ellipse">
            <a:avLst/>
          </a:prstGeom>
          <a:solidFill>
            <a:srgbClr val="E28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2" name="椭圆 31"/>
          <p:cNvSpPr/>
          <p:nvPr/>
        </p:nvSpPr>
        <p:spPr>
          <a:xfrm>
            <a:off x="4488428" y="2069700"/>
            <a:ext cx="144000" cy="144000"/>
          </a:xfrm>
          <a:prstGeom prst="ellipse">
            <a:avLst/>
          </a:prstGeom>
          <a:solidFill>
            <a:srgbClr val="48C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3" name="椭圆 32"/>
          <p:cNvSpPr/>
          <p:nvPr/>
        </p:nvSpPr>
        <p:spPr>
          <a:xfrm>
            <a:off x="4493343" y="3342986"/>
            <a:ext cx="144000" cy="144000"/>
          </a:xfrm>
          <a:prstGeom prst="ellipse">
            <a:avLst/>
          </a:prstGeom>
          <a:solidFill>
            <a:srgbClr val="E28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4" name="椭圆 33"/>
          <p:cNvSpPr/>
          <p:nvPr/>
        </p:nvSpPr>
        <p:spPr>
          <a:xfrm>
            <a:off x="4498258" y="4616272"/>
            <a:ext cx="144000" cy="144000"/>
          </a:xfrm>
          <a:prstGeom prst="ellipse">
            <a:avLst/>
          </a:prstGeom>
          <a:solidFill>
            <a:srgbClr val="48C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5" name="椭圆 34"/>
          <p:cNvSpPr/>
          <p:nvPr/>
        </p:nvSpPr>
        <p:spPr>
          <a:xfrm>
            <a:off x="7570837" y="4650687"/>
            <a:ext cx="144000" cy="144000"/>
          </a:xfrm>
          <a:prstGeom prst="ellipse">
            <a:avLst/>
          </a:prstGeom>
          <a:solidFill>
            <a:srgbClr val="E28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7" name="椭圆 36"/>
          <p:cNvSpPr/>
          <p:nvPr/>
        </p:nvSpPr>
        <p:spPr>
          <a:xfrm>
            <a:off x="7575752" y="3357742"/>
            <a:ext cx="144000" cy="144000"/>
          </a:xfrm>
          <a:prstGeom prst="ellipse">
            <a:avLst/>
          </a:prstGeom>
          <a:solidFill>
            <a:srgbClr val="48C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8" name="椭圆 37"/>
          <p:cNvSpPr/>
          <p:nvPr/>
        </p:nvSpPr>
        <p:spPr>
          <a:xfrm>
            <a:off x="7580667" y="2064797"/>
            <a:ext cx="144000" cy="144000"/>
          </a:xfrm>
          <a:prstGeom prst="ellipse">
            <a:avLst/>
          </a:prstGeom>
          <a:solidFill>
            <a:srgbClr val="E288A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39" name="椭圆 38"/>
          <p:cNvSpPr/>
          <p:nvPr/>
        </p:nvSpPr>
        <p:spPr>
          <a:xfrm>
            <a:off x="7585582" y="801349"/>
            <a:ext cx="144000" cy="144000"/>
          </a:xfrm>
          <a:prstGeom prst="ellipse">
            <a:avLst/>
          </a:prstGeom>
          <a:solidFill>
            <a:srgbClr val="9E77B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1" name="立方体 40"/>
          <p:cNvSpPr/>
          <p:nvPr/>
        </p:nvSpPr>
        <p:spPr>
          <a:xfrm rot="851851">
            <a:off x="2140834" y="2604473"/>
            <a:ext cx="490413" cy="469210"/>
          </a:xfrm>
          <a:prstGeom prst="cube">
            <a:avLst/>
          </a:prstGeom>
          <a:gradFill>
            <a:gsLst>
              <a:gs pos="0">
                <a:srgbClr val="B88596"/>
              </a:gs>
              <a:gs pos="81000">
                <a:srgbClr val="B45BA4"/>
              </a:gs>
              <a:gs pos="41000">
                <a:srgbClr val="FD8EAC"/>
              </a:gs>
              <a:gs pos="100000">
                <a:srgbClr val="B85AA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2" name="立方体 41"/>
          <p:cNvSpPr/>
          <p:nvPr/>
        </p:nvSpPr>
        <p:spPr>
          <a:xfrm rot="21392514" flipH="1">
            <a:off x="8412828" y="5850303"/>
            <a:ext cx="360000" cy="360000"/>
          </a:xfrm>
          <a:prstGeom prst="cube">
            <a:avLst/>
          </a:prstGeom>
          <a:gradFill>
            <a:gsLst>
              <a:gs pos="0">
                <a:srgbClr val="B88596"/>
              </a:gs>
              <a:gs pos="81000">
                <a:srgbClr val="B45BA4"/>
              </a:gs>
              <a:gs pos="41000">
                <a:srgbClr val="FD8EAC"/>
              </a:gs>
              <a:gs pos="100000">
                <a:srgbClr val="B85AA2"/>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46" name="梯形 45"/>
          <p:cNvSpPr/>
          <p:nvPr/>
        </p:nvSpPr>
        <p:spPr>
          <a:xfrm rot="5400000">
            <a:off x="58760" y="2919712"/>
            <a:ext cx="4439264" cy="2286001"/>
          </a:xfrm>
          <a:prstGeom prst="trapezoid">
            <a:avLst>
              <a:gd name="adj" fmla="val 23667"/>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4" name="图片 4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9414052" y="4450019"/>
            <a:ext cx="1827137" cy="1984271"/>
          </a:xfrm>
          <a:prstGeom prst="rect">
            <a:avLst/>
          </a:prstGeom>
        </p:spPr>
      </p:pic>
      <p:sp>
        <p:nvSpPr>
          <p:cNvPr id="43" name="文本框 3">
            <a:extLst>
              <a:ext uri="{FF2B5EF4-FFF2-40B4-BE49-F238E27FC236}">
                <a16:creationId xmlns:a16="http://schemas.microsoft.com/office/drawing/2014/main" id="{17933EE3-D4C9-4F14-9D03-FE591C90777B}"/>
              </a:ext>
            </a:extLst>
          </p:cNvPr>
          <p:cNvSpPr txBox="1"/>
          <p:nvPr/>
        </p:nvSpPr>
        <p:spPr>
          <a:xfrm>
            <a:off x="3750315" y="-1171015"/>
            <a:ext cx="4500357" cy="7725192"/>
          </a:xfrm>
          <a:prstGeom prst="rect">
            <a:avLst/>
          </a:prstGeom>
          <a:noFill/>
        </p:spPr>
        <p:txBody>
          <a:bodyPr wrap="square" rtlCol="0">
            <a:spAutoFit/>
          </a:bodyPr>
          <a:lstStyle/>
          <a:p>
            <a:pPr algn="ctr"/>
            <a:r>
              <a:rPr lang="en-US" altLang="zh-CN" sz="49600" b="1">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rPr>
              <a:t>2</a:t>
            </a:r>
            <a:endParaRPr lang="zh-CN" altLang="en-US" sz="49600" b="1" dirty="0">
              <a:ln>
                <a:solidFill>
                  <a:srgbClr val="44C9F5"/>
                </a:solidFill>
              </a:ln>
              <a:noFill/>
              <a:latin typeface="OCR A Extended" panose="02010509020102010303" pitchFamily="50" charset="0"/>
              <a:ea typeface="微软雅黑" panose="020B0503020204020204" pitchFamily="34" charset="-122"/>
              <a:cs typeface="IrisUPC" panose="020B0604020202020204" pitchFamily="34" charset="-34"/>
            </a:endParaRPr>
          </a:p>
        </p:txBody>
      </p:sp>
      <p:cxnSp>
        <p:nvCxnSpPr>
          <p:cNvPr id="47" name="直接连接符 28">
            <a:extLst>
              <a:ext uri="{FF2B5EF4-FFF2-40B4-BE49-F238E27FC236}">
                <a16:creationId xmlns:a16="http://schemas.microsoft.com/office/drawing/2014/main" id="{5688A7FE-B542-4605-BCD6-43DF61529F8C}"/>
              </a:ext>
            </a:extLst>
          </p:cNvPr>
          <p:cNvCxnSpPr/>
          <p:nvPr/>
        </p:nvCxnSpPr>
        <p:spPr>
          <a:xfrm flipH="1" flipV="1">
            <a:off x="5086094" y="1297858"/>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49" name="直接连接符 29">
            <a:extLst>
              <a:ext uri="{FF2B5EF4-FFF2-40B4-BE49-F238E27FC236}">
                <a16:creationId xmlns:a16="http://schemas.microsoft.com/office/drawing/2014/main" id="{685F77AA-C004-4D6F-B88A-9EF983B830FD}"/>
              </a:ext>
            </a:extLst>
          </p:cNvPr>
          <p:cNvCxnSpPr/>
          <p:nvPr/>
        </p:nvCxnSpPr>
        <p:spPr>
          <a:xfrm rot="10800000">
            <a:off x="6253317" y="1268362"/>
            <a:ext cx="825909" cy="530944"/>
          </a:xfrm>
          <a:prstGeom prst="curvedConnector3">
            <a:avLst>
              <a:gd name="adj1" fmla="val 10714"/>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1" name="直接连接符 31">
            <a:extLst>
              <a:ext uri="{FF2B5EF4-FFF2-40B4-BE49-F238E27FC236}">
                <a16:creationId xmlns:a16="http://schemas.microsoft.com/office/drawing/2014/main" id="{BE490382-1204-45ED-9CD9-6A97FD829CFA}"/>
              </a:ext>
            </a:extLst>
          </p:cNvPr>
          <p:cNvCxnSpPr/>
          <p:nvPr/>
        </p:nvCxnSpPr>
        <p:spPr>
          <a:xfrm flipV="1">
            <a:off x="7049729" y="2192364"/>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2" name="直接连接符 33">
            <a:extLst>
              <a:ext uri="{FF2B5EF4-FFF2-40B4-BE49-F238E27FC236}">
                <a16:creationId xmlns:a16="http://schemas.microsoft.com/office/drawing/2014/main" id="{4F5D0FDF-93AF-4D43-808C-6C8FAF643673}"/>
              </a:ext>
            </a:extLst>
          </p:cNvPr>
          <p:cNvCxnSpPr/>
          <p:nvPr/>
        </p:nvCxnSpPr>
        <p:spPr>
          <a:xfrm flipV="1">
            <a:off x="5395810" y="3013587"/>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53" name="直接连接符 40">
            <a:extLst>
              <a:ext uri="{FF2B5EF4-FFF2-40B4-BE49-F238E27FC236}">
                <a16:creationId xmlns:a16="http://schemas.microsoft.com/office/drawing/2014/main" id="{95282E44-CCA9-4A4B-9257-A8A493F6B58F}"/>
              </a:ext>
            </a:extLst>
          </p:cNvPr>
          <p:cNvCxnSpPr/>
          <p:nvPr/>
        </p:nvCxnSpPr>
        <p:spPr>
          <a:xfrm flipV="1">
            <a:off x="5048865" y="3967086"/>
            <a:ext cx="0" cy="85556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6200000" scaled="1"/>
              <a:tileRect/>
            </a:gradFill>
          </a:ln>
        </p:spPr>
        <p:style>
          <a:lnRef idx="1">
            <a:schemeClr val="accent1"/>
          </a:lnRef>
          <a:fillRef idx="0">
            <a:schemeClr val="accent1"/>
          </a:fillRef>
          <a:effectRef idx="0">
            <a:schemeClr val="accent1"/>
          </a:effectRef>
          <a:fontRef idx="minor">
            <a:schemeClr val="tx1"/>
          </a:fontRef>
        </p:style>
      </p:cxnSp>
      <p:cxnSp>
        <p:nvCxnSpPr>
          <p:cNvPr id="54" name="直接连接符 41">
            <a:extLst>
              <a:ext uri="{FF2B5EF4-FFF2-40B4-BE49-F238E27FC236}">
                <a16:creationId xmlns:a16="http://schemas.microsoft.com/office/drawing/2014/main" id="{68D4AB8E-CAFA-4873-8B0F-CC2D96D0B93A}"/>
              </a:ext>
            </a:extLst>
          </p:cNvPr>
          <p:cNvCxnSpPr/>
          <p:nvPr/>
        </p:nvCxnSpPr>
        <p:spPr>
          <a:xfrm flipH="1" flipV="1">
            <a:off x="5395810" y="4812890"/>
            <a:ext cx="1209368" cy="0"/>
          </a:xfrm>
          <a:prstGeom prst="line">
            <a:avLst/>
          </a:prstGeom>
          <a:ln w="152400">
            <a:gradFill flip="none" rotWithShape="1">
              <a:gsLst>
                <a:gs pos="0">
                  <a:srgbClr val="42A9BE"/>
                </a:gs>
                <a:gs pos="50000">
                  <a:srgbClr val="2E578E"/>
                </a:gs>
                <a:gs pos="27000">
                  <a:srgbClr val="3E76C0"/>
                </a:gs>
                <a:gs pos="74000">
                  <a:srgbClr val="172C49"/>
                </a:gs>
                <a:gs pos="100000">
                  <a:schemeClr val="tx1"/>
                </a:gs>
              </a:gsLst>
              <a:lin ang="10800000" scaled="1"/>
              <a:tileRect/>
            </a:gradFill>
          </a:ln>
        </p:spPr>
        <p:style>
          <a:lnRef idx="1">
            <a:schemeClr val="accent1"/>
          </a:lnRef>
          <a:fillRef idx="0">
            <a:schemeClr val="accent1"/>
          </a:fillRef>
          <a:effectRef idx="0">
            <a:schemeClr val="accent1"/>
          </a:effectRef>
          <a:fontRef idx="minor">
            <a:schemeClr val="tx1"/>
          </a:fontRef>
        </p:style>
      </p:cxnSp>
      <p:sp>
        <p:nvSpPr>
          <p:cNvPr id="55" name="饼形 5">
            <a:extLst>
              <a:ext uri="{FF2B5EF4-FFF2-40B4-BE49-F238E27FC236}">
                <a16:creationId xmlns:a16="http://schemas.microsoft.com/office/drawing/2014/main" id="{F7497C83-48BC-4BD2-ADA5-7B20DCB1CA90}"/>
              </a:ext>
            </a:extLst>
          </p:cNvPr>
          <p:cNvSpPr/>
          <p:nvPr/>
        </p:nvSpPr>
        <p:spPr>
          <a:xfrm>
            <a:off x="4601496" y="1002194"/>
            <a:ext cx="630000" cy="630000"/>
          </a:xfrm>
          <a:prstGeom prst="pie">
            <a:avLst>
              <a:gd name="adj1" fmla="val 5351128"/>
              <a:gd name="adj2" fmla="val 16200000"/>
            </a:avLst>
          </a:prstGeom>
          <a:gradFill>
            <a:gsLst>
              <a:gs pos="0">
                <a:srgbClr val="F682B0"/>
              </a:gs>
              <a:gs pos="33000">
                <a:srgbClr val="FE93AA"/>
              </a:gs>
              <a:gs pos="77000">
                <a:srgbClr val="F8BCCC"/>
              </a:gs>
              <a:gs pos="53000">
                <a:srgbClr val="FD8EAC"/>
              </a:gs>
              <a:gs pos="97000">
                <a:schemeClr val="bg1">
                  <a:lumMod val="9500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tx1"/>
              </a:solidFill>
              <a:ea typeface="微软雅黑" panose="020B0503020204020204" pitchFamily="34" charset="-122"/>
            </a:endParaRPr>
          </a:p>
        </p:txBody>
      </p:sp>
      <p:sp>
        <p:nvSpPr>
          <p:cNvPr id="56" name="椭圆 6">
            <a:extLst>
              <a:ext uri="{FF2B5EF4-FFF2-40B4-BE49-F238E27FC236}">
                <a16:creationId xmlns:a16="http://schemas.microsoft.com/office/drawing/2014/main" id="{42165BE9-8D0D-4A60-9AC6-C1844ACCD4ED}"/>
              </a:ext>
            </a:extLst>
          </p:cNvPr>
          <p:cNvSpPr/>
          <p:nvPr/>
        </p:nvSpPr>
        <p:spPr>
          <a:xfrm>
            <a:off x="6725263" y="4395019"/>
            <a:ext cx="720000" cy="720000"/>
          </a:xfrm>
          <a:prstGeom prst="ellipse">
            <a:avLst/>
          </a:prstGeom>
          <a:gradFill flip="none" rotWithShape="1">
            <a:gsLst>
              <a:gs pos="82000">
                <a:srgbClr val="C05EA6"/>
              </a:gs>
              <a:gs pos="0">
                <a:srgbClr val="F682B0"/>
              </a:gs>
              <a:gs pos="29000">
                <a:srgbClr val="FE93AA"/>
              </a:gs>
              <a:gs pos="56000">
                <a:srgbClr val="FD8EAC"/>
              </a:gs>
              <a:gs pos="97000">
                <a:srgbClr val="B45BA4"/>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ea typeface="微软雅黑" panose="020B0503020204020204" pitchFamily="34" charset="-122"/>
            </a:endParaRPr>
          </a:p>
        </p:txBody>
      </p:sp>
      <p:sp>
        <p:nvSpPr>
          <p:cNvPr id="57" name="TextBox 56">
            <a:extLst>
              <a:ext uri="{FF2B5EF4-FFF2-40B4-BE49-F238E27FC236}">
                <a16:creationId xmlns:a16="http://schemas.microsoft.com/office/drawing/2014/main" id="{BF8924C4-536C-4E1C-9AA1-D5281703847E}"/>
              </a:ext>
            </a:extLst>
          </p:cNvPr>
          <p:cNvSpPr txBox="1"/>
          <p:nvPr/>
        </p:nvSpPr>
        <p:spPr>
          <a:xfrm>
            <a:off x="2052170" y="2261823"/>
            <a:ext cx="8162488" cy="1754326"/>
          </a:xfrm>
          <a:prstGeom prst="rect">
            <a:avLst/>
          </a:prstGeom>
          <a:noFill/>
        </p:spPr>
        <p:txBody>
          <a:bodyPr wrap="square">
            <a:spAutoFit/>
          </a:bodyPr>
          <a:lstStyle/>
          <a:p>
            <a:pPr algn="ctr"/>
            <a:r>
              <a:rPr lang="en-US" sz="5400" b="1" i="0">
                <a:solidFill>
                  <a:schemeClr val="bg1"/>
                </a:solidFill>
                <a:effectLst/>
                <a:latin typeface="Arial (body)"/>
              </a:rPr>
              <a:t>TỌA ĐỘ ĐỒNG NHẤT VÀ CÁC PHÉP BIẾN ĐỔI</a:t>
            </a:r>
            <a:r>
              <a:rPr lang="en-US" sz="5400">
                <a:solidFill>
                  <a:schemeClr val="bg1"/>
                </a:solidFill>
                <a:latin typeface="Arial (body)"/>
              </a:rPr>
              <a:t> </a:t>
            </a:r>
          </a:p>
        </p:txBody>
      </p:sp>
    </p:spTree>
    <p:extLst>
      <p:ext uri="{BB962C8B-B14F-4D97-AF65-F5344CB8AC3E}">
        <p14:creationId xmlns:p14="http://schemas.microsoft.com/office/powerpoint/2010/main" val="1450533973"/>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椭圆 7"/>
          <p:cNvSpPr/>
          <p:nvPr/>
        </p:nvSpPr>
        <p:spPr>
          <a:xfrm>
            <a:off x="11487150" y="16002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椭圆 8"/>
          <p:cNvSpPr/>
          <p:nvPr/>
        </p:nvSpPr>
        <p:spPr>
          <a:xfrm>
            <a:off x="11449050" y="4343400"/>
            <a:ext cx="144000" cy="144000"/>
          </a:xfrm>
          <a:prstGeom prst="ellipse">
            <a:avLst/>
          </a:prstGeom>
          <a:solidFill>
            <a:srgbClr val="42A9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9505950" y="54292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椭圆 10"/>
          <p:cNvSpPr/>
          <p:nvPr/>
        </p:nvSpPr>
        <p:spPr>
          <a:xfrm>
            <a:off x="914400" y="158115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椭圆 11"/>
          <p:cNvSpPr/>
          <p:nvPr/>
        </p:nvSpPr>
        <p:spPr>
          <a:xfrm>
            <a:off x="3638550" y="5981700"/>
            <a:ext cx="144000" cy="144000"/>
          </a:xfrm>
          <a:prstGeom prst="ellipse">
            <a:avLst/>
          </a:prstGeom>
          <a:solidFill>
            <a:srgbClr val="FF84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椭圆 12"/>
          <p:cNvSpPr/>
          <p:nvPr/>
        </p:nvSpPr>
        <p:spPr>
          <a:xfrm>
            <a:off x="209550" y="2705100"/>
            <a:ext cx="144000" cy="144000"/>
          </a:xfrm>
          <a:prstGeom prst="ellipse">
            <a:avLst/>
          </a:prstGeom>
          <a:solidFill>
            <a:srgbClr val="975F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椭圆 14"/>
          <p:cNvSpPr/>
          <p:nvPr/>
        </p:nvSpPr>
        <p:spPr>
          <a:xfrm>
            <a:off x="838200" y="491490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nvSpPr>
        <p:spPr>
          <a:xfrm>
            <a:off x="10058400" y="2305050"/>
            <a:ext cx="108000" cy="1080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图片 30"/>
          <p:cNvPicPr>
            <a:picLocks noChangeAspect="1"/>
          </p:cNvPicPr>
          <p:nvPr/>
        </p:nvPicPr>
        <p:blipFill rotWithShape="1">
          <a:blip r:embed="rId3" cstate="print">
            <a:lum bright="70000" contrast="-70000"/>
            <a:extLst>
              <a:ext uri="{BEBA8EAE-BF5A-486C-A8C5-ECC9F3942E4B}">
                <a14:imgProps xmlns:a14="http://schemas.microsoft.com/office/drawing/2010/main">
                  <a14:imgLayer r:embed="rId4">
                    <a14:imgEffect>
                      <a14:backgroundRemoval t="47160" b="71667" l="760" r="57447"/>
                    </a14:imgEffect>
                  </a14:imgLayer>
                </a14:imgProps>
              </a:ext>
              <a:ext uri="{28A0092B-C50C-407E-A947-70E740481C1C}">
                <a14:useLocalDpi xmlns:a14="http://schemas.microsoft.com/office/drawing/2010/main" val="0"/>
              </a:ext>
            </a:extLst>
          </a:blip>
          <a:srcRect t="48611" r="43161" b="27500"/>
          <a:stretch/>
        </p:blipFill>
        <p:spPr>
          <a:xfrm>
            <a:off x="436034" y="323850"/>
            <a:ext cx="846864" cy="876300"/>
          </a:xfrm>
          <a:prstGeom prst="rect">
            <a:avLst/>
          </a:prstGeom>
        </p:spPr>
      </p:pic>
      <p:sp>
        <p:nvSpPr>
          <p:cNvPr id="35" name="矩形 34"/>
          <p:cNvSpPr/>
          <p:nvPr/>
        </p:nvSpPr>
        <p:spPr>
          <a:xfrm>
            <a:off x="1361308" y="406269"/>
            <a:ext cx="4125092" cy="612732"/>
          </a:xfrm>
          <a:prstGeom prst="rect">
            <a:avLst/>
          </a:prstGeom>
        </p:spPr>
        <p:txBody>
          <a:bodyPr wrap="square">
            <a:spAutoFit/>
          </a:bodyPr>
          <a:lstStyle/>
          <a:p>
            <a:pPr marL="342900" marR="0" lvl="0" indent="-342900" algn="just">
              <a:lnSpc>
                <a:spcPct val="135000"/>
              </a:lnSpc>
              <a:spcBef>
                <a:spcPts val="0"/>
              </a:spcBef>
              <a:spcAft>
                <a:spcPts val="800"/>
              </a:spcAft>
              <a:buFont typeface="+mj-lt"/>
              <a:buAutoNum type="arabicPeriod"/>
            </a:pPr>
            <a:r>
              <a:rPr lang="en-US" sz="2800" b="1">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rPr>
              <a:t>Tọa độ đồng nhất</a:t>
            </a:r>
            <a:endParaRPr lang="en-US" sz="2800">
              <a:solidFill>
                <a:schemeClr val="bg1"/>
              </a:solidFill>
              <a:effectLst/>
              <a:latin typeface="Times New Roman" panose="02020603050405020304" pitchFamily="18" charset="0"/>
              <a:ea typeface="Calibri" panose="020F0502020204030204" pitchFamily="34" charset="0"/>
              <a:cs typeface="Times New Roman" panose="02020603050405020304" pitchFamily="18" charset="0"/>
            </a:endParaRPr>
          </a:p>
        </p:txBody>
      </p:sp>
      <p:sp>
        <p:nvSpPr>
          <p:cNvPr id="20" name="Rectangle 8">
            <a:extLst>
              <a:ext uri="{FF2B5EF4-FFF2-40B4-BE49-F238E27FC236}">
                <a16:creationId xmlns:a16="http://schemas.microsoft.com/office/drawing/2014/main" id="{970EA492-193E-40CB-ABE7-EF521DA307EE}"/>
              </a:ext>
            </a:extLst>
          </p:cNvPr>
          <p:cNvSpPr>
            <a:spLocks noChangeArrowheads="1"/>
          </p:cNvSpPr>
          <p:nvPr/>
        </p:nvSpPr>
        <p:spPr bwMode="auto">
          <a:xfrm>
            <a:off x="3994951" y="3155123"/>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2" name="Rectangle 10">
            <a:extLst>
              <a:ext uri="{FF2B5EF4-FFF2-40B4-BE49-F238E27FC236}">
                <a16:creationId xmlns:a16="http://schemas.microsoft.com/office/drawing/2014/main" id="{85D3C947-1FE1-49A1-BCB9-94481CC0FE90}"/>
              </a:ext>
            </a:extLst>
          </p:cNvPr>
          <p:cNvSpPr>
            <a:spLocks noChangeArrowheads="1"/>
          </p:cNvSpPr>
          <p:nvPr/>
        </p:nvSpPr>
        <p:spPr bwMode="auto">
          <a:xfrm>
            <a:off x="4223551" y="4998211"/>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1" name="TextBox 20">
            <a:extLst>
              <a:ext uri="{FF2B5EF4-FFF2-40B4-BE49-F238E27FC236}">
                <a16:creationId xmlns:a16="http://schemas.microsoft.com/office/drawing/2014/main" id="{41EC8045-CCF3-4EB3-8761-3FA8E75E7197}"/>
              </a:ext>
            </a:extLst>
          </p:cNvPr>
          <p:cNvSpPr txBox="1"/>
          <p:nvPr/>
        </p:nvSpPr>
        <p:spPr>
          <a:xfrm>
            <a:off x="1383030" y="1662311"/>
            <a:ext cx="8206740" cy="1200329"/>
          </a:xfrm>
          <a:prstGeom prst="rect">
            <a:avLst/>
          </a:prstGeom>
          <a:noFill/>
        </p:spPr>
        <p:txBody>
          <a:bodyPr wrap="square">
            <a:spAutoFit/>
          </a:bodyPr>
          <a:lstStyle/>
          <a:p>
            <a:pPr algn="just"/>
            <a:r>
              <a:rPr lang="vi-VN" sz="1800" b="0" i="0">
                <a:solidFill>
                  <a:schemeClr val="bg1"/>
                </a:solidFill>
                <a:effectLst/>
                <a:latin typeface="+mj-lt"/>
              </a:rPr>
              <a:t>Thế nào là phương pháp biểu diễn toạ độ đồng nhất ? là phương pháp biểu diễn mở</a:t>
            </a:r>
            <a:br>
              <a:rPr lang="vi-VN" sz="1800" b="0" i="0">
                <a:solidFill>
                  <a:schemeClr val="bg1"/>
                </a:solidFill>
                <a:effectLst/>
                <a:latin typeface="+mj-lt"/>
              </a:rPr>
            </a:br>
            <a:r>
              <a:rPr lang="vi-VN" sz="1800" b="0" i="0">
                <a:solidFill>
                  <a:schemeClr val="bg1"/>
                </a:solidFill>
                <a:effectLst/>
                <a:latin typeface="+mj-lt"/>
              </a:rPr>
              <a:t>rộng thông qua toạ độ đồng nhất của các vectơ vị trí không đồng nhất [x y] là ứng dụng</a:t>
            </a:r>
            <a:br>
              <a:rPr lang="vi-VN" sz="1800" b="0" i="0">
                <a:solidFill>
                  <a:schemeClr val="bg1"/>
                </a:solidFill>
                <a:effectLst/>
                <a:latin typeface="+mj-lt"/>
              </a:rPr>
            </a:br>
            <a:r>
              <a:rPr lang="vi-VN" sz="1800" b="0" i="0">
                <a:solidFill>
                  <a:schemeClr val="bg1"/>
                </a:solidFill>
                <a:effectLst/>
                <a:latin typeface="+mj-lt"/>
              </a:rPr>
              <a:t>của phép biến đổi hình học mà ở đó toạ độ điểm được mô tả dưới ma trận [x* y* h] với</a:t>
            </a:r>
            <a:br>
              <a:rPr lang="vi-VN" sz="1800" b="0" i="0">
                <a:solidFill>
                  <a:schemeClr val="bg1"/>
                </a:solidFill>
                <a:effectLst/>
                <a:latin typeface="+mj-lt"/>
              </a:rPr>
            </a:br>
            <a:r>
              <a:rPr lang="vi-VN" sz="1800" b="0" i="0">
                <a:solidFill>
                  <a:schemeClr val="bg1"/>
                </a:solidFill>
                <a:effectLst/>
                <a:latin typeface="+mj-lt"/>
              </a:rPr>
              <a:t>x=x*/h, y=y*/h có h là một số thực tuỳ ý. </a:t>
            </a:r>
            <a:endParaRPr lang="en-US">
              <a:solidFill>
                <a:schemeClr val="bg1"/>
              </a:solidFill>
              <a:latin typeface="+mj-lt"/>
            </a:endParaRPr>
          </a:p>
        </p:txBody>
      </p:sp>
      <p:sp>
        <p:nvSpPr>
          <p:cNvPr id="24" name="TextBox 23">
            <a:extLst>
              <a:ext uri="{FF2B5EF4-FFF2-40B4-BE49-F238E27FC236}">
                <a16:creationId xmlns:a16="http://schemas.microsoft.com/office/drawing/2014/main" id="{2ACFE747-0870-403E-9645-3F0ACAFF9DF6}"/>
              </a:ext>
            </a:extLst>
          </p:cNvPr>
          <p:cNvSpPr txBox="1"/>
          <p:nvPr/>
        </p:nvSpPr>
        <p:spPr>
          <a:xfrm>
            <a:off x="1383030" y="3277259"/>
            <a:ext cx="8783370" cy="646331"/>
          </a:xfrm>
          <a:prstGeom prst="rect">
            <a:avLst/>
          </a:prstGeom>
          <a:noFill/>
        </p:spPr>
        <p:txBody>
          <a:bodyPr wrap="square">
            <a:spAutoFit/>
          </a:bodyPr>
          <a:lstStyle/>
          <a:p>
            <a:r>
              <a:rPr lang="vi-VN" sz="1800" b="0" i="0">
                <a:solidFill>
                  <a:schemeClr val="bg1"/>
                </a:solidFill>
                <a:effectLst/>
                <a:latin typeface="TimesNewRomanPSMT"/>
              </a:rPr>
              <a:t>Vậy toạ độ đồng nhất của vectơ vị trí [X]= [ x y 1]. Khi đó ma trận biến đổi sẽ là</a:t>
            </a:r>
            <a:r>
              <a:rPr lang="en-US" sz="1800" b="0" i="0">
                <a:solidFill>
                  <a:schemeClr val="bg1"/>
                </a:solidFill>
                <a:effectLst/>
                <a:latin typeface="TimesNewRomanPSMT"/>
              </a:rPr>
              <a:t> </a:t>
            </a:r>
            <a:r>
              <a:rPr lang="vi-VN" sz="1800" b="0" i="0">
                <a:solidFill>
                  <a:schemeClr val="bg1"/>
                </a:solidFill>
                <a:effectLst/>
                <a:latin typeface="TimesNewRomanPSMT"/>
              </a:rPr>
              <a:t>3x3:</a:t>
            </a:r>
            <a:r>
              <a:rPr lang="vi-VN">
                <a:solidFill>
                  <a:schemeClr val="bg1"/>
                </a:solidFill>
              </a:rPr>
              <a:t> </a:t>
            </a:r>
            <a:br>
              <a:rPr lang="vi-VN">
                <a:solidFill>
                  <a:schemeClr val="bg1"/>
                </a:solidFill>
              </a:rPr>
            </a:br>
            <a:endParaRPr lang="en-US">
              <a:solidFill>
                <a:schemeClr val="bg1"/>
              </a:solidFill>
            </a:endParaRPr>
          </a:p>
        </p:txBody>
      </p:sp>
      <p:pic>
        <p:nvPicPr>
          <p:cNvPr id="5" name="Picture 4">
            <a:extLst>
              <a:ext uri="{FF2B5EF4-FFF2-40B4-BE49-F238E27FC236}">
                <a16:creationId xmlns:a16="http://schemas.microsoft.com/office/drawing/2014/main" id="{5C362E04-F991-4775-9B3B-FE8FB92F638E}"/>
              </a:ext>
            </a:extLst>
          </p:cNvPr>
          <p:cNvPicPr>
            <a:picLocks noChangeAspect="1"/>
          </p:cNvPicPr>
          <p:nvPr/>
        </p:nvPicPr>
        <p:blipFill>
          <a:blip r:embed="rId5"/>
          <a:stretch>
            <a:fillRect/>
          </a:stretch>
        </p:blipFill>
        <p:spPr>
          <a:xfrm>
            <a:off x="2232686" y="3855456"/>
            <a:ext cx="2505425" cy="1571844"/>
          </a:xfrm>
          <a:prstGeom prst="rect">
            <a:avLst/>
          </a:prstGeom>
        </p:spPr>
      </p:pic>
    </p:spTree>
    <p:extLst>
      <p:ext uri="{BB962C8B-B14F-4D97-AF65-F5344CB8AC3E}">
        <p14:creationId xmlns:p14="http://schemas.microsoft.com/office/powerpoint/2010/main" val="679986995"/>
      </p:ext>
    </p:extLst>
  </p:cSld>
  <p:clrMapOvr>
    <a:masterClrMapping/>
  </p:clrMapOvr>
  <p:transition spd="slow">
    <p:fade/>
  </p:transition>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PowerPoint 演示文稿"/>
</p:tagLst>
</file>

<file path=ppt/theme/theme1.xml><?xml version="1.0" encoding="utf-8"?>
<a:theme xmlns:a="http://schemas.openxmlformats.org/drawingml/2006/main" name="Office Theme">
  <a:themeElements>
    <a:clrScheme name="自定义 2">
      <a:dk1>
        <a:srgbClr val="000000"/>
      </a:dk1>
      <a:lt1>
        <a:srgbClr val="FFFFFF"/>
      </a:lt1>
      <a:dk2>
        <a:srgbClr val="768395"/>
      </a:dk2>
      <a:lt2>
        <a:srgbClr val="F0F0F0"/>
      </a:lt2>
      <a:accent1>
        <a:srgbClr val="3E3E3E"/>
      </a:accent1>
      <a:accent2>
        <a:srgbClr val="4D4D4D"/>
      </a:accent2>
      <a:accent3>
        <a:srgbClr val="717171"/>
      </a:accent3>
      <a:accent4>
        <a:srgbClr val="919191"/>
      </a:accent4>
      <a:accent5>
        <a:srgbClr val="A5A5A5"/>
      </a:accent5>
      <a:accent6>
        <a:srgbClr val="D7D7D7"/>
      </a:accent6>
      <a:hlink>
        <a:srgbClr val="3E3E3E"/>
      </a:hlink>
      <a:folHlink>
        <a:srgbClr val="BFBFBF"/>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2">
    <a:dk1>
      <a:srgbClr val="000000"/>
    </a:dk1>
    <a:lt1>
      <a:srgbClr val="FFFFFF"/>
    </a:lt1>
    <a:dk2>
      <a:srgbClr val="768395"/>
    </a:dk2>
    <a:lt2>
      <a:srgbClr val="F0F0F0"/>
    </a:lt2>
    <a:accent1>
      <a:srgbClr val="3E3E3E"/>
    </a:accent1>
    <a:accent2>
      <a:srgbClr val="4D4D4D"/>
    </a:accent2>
    <a:accent3>
      <a:srgbClr val="717171"/>
    </a:accent3>
    <a:accent4>
      <a:srgbClr val="919191"/>
    </a:accent4>
    <a:accent5>
      <a:srgbClr val="A5A5A5"/>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自定义 2">
    <a:dk1>
      <a:srgbClr val="000000"/>
    </a:dk1>
    <a:lt1>
      <a:srgbClr val="FFFFFF"/>
    </a:lt1>
    <a:dk2>
      <a:srgbClr val="768395"/>
    </a:dk2>
    <a:lt2>
      <a:srgbClr val="F0F0F0"/>
    </a:lt2>
    <a:accent1>
      <a:srgbClr val="3E3E3E"/>
    </a:accent1>
    <a:accent2>
      <a:srgbClr val="4D4D4D"/>
    </a:accent2>
    <a:accent3>
      <a:srgbClr val="717171"/>
    </a:accent3>
    <a:accent4>
      <a:srgbClr val="919191"/>
    </a:accent4>
    <a:accent5>
      <a:srgbClr val="A5A5A5"/>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Office Theme</Template>
  <TotalTime>817</TotalTime>
  <Words>963</Words>
  <Application>Microsoft Office PowerPoint</Application>
  <PresentationFormat>Widescreen</PresentationFormat>
  <Paragraphs>108</Paragraphs>
  <Slides>20</Slides>
  <Notes>20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1</vt:i4>
      </vt:variant>
      <vt:variant>
        <vt:lpstr>Slide Titles</vt:lpstr>
      </vt:variant>
      <vt:variant>
        <vt:i4>20</vt:i4>
      </vt:variant>
    </vt:vector>
  </HeadingPairs>
  <TitlesOfParts>
    <vt:vector size="30" baseType="lpstr">
      <vt:lpstr>Microsoft YaHei</vt:lpstr>
      <vt:lpstr>Arial</vt:lpstr>
      <vt:lpstr>Arial (body)</vt:lpstr>
      <vt:lpstr>Calibri</vt:lpstr>
      <vt:lpstr>Calibri Light</vt:lpstr>
      <vt:lpstr>OCR A Extended</vt:lpstr>
      <vt:lpstr>Times New Roman</vt:lpstr>
      <vt:lpstr>TimesNewRomanPSMT</vt:lpstr>
      <vt:lpstr>Office Theme</vt:lpstr>
      <vt:lpstr>Equation.DSMT4</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WIN7</dc:creator>
  <cp:lastModifiedBy>chanerface@gmail.com</cp:lastModifiedBy>
  <cp:revision>80</cp:revision>
  <dcterms:created xsi:type="dcterms:W3CDTF">2017-08-18T03:02:00Z</dcterms:created>
  <dcterms:modified xsi:type="dcterms:W3CDTF">2021-05-21T16:08:00Z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2052-10.1.0.6748</vt:lpwstr>
  </property>
</Properties>
</file>